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36" r:id="rId1"/>
  </p:sldMasterIdLst>
  <p:notesMasterIdLst>
    <p:notesMasterId r:id="rId20"/>
  </p:notesMasterIdLst>
  <p:sldIdLst>
    <p:sldId id="265" r:id="rId2"/>
    <p:sldId id="272" r:id="rId3"/>
    <p:sldId id="264" r:id="rId4"/>
    <p:sldId id="261" r:id="rId5"/>
    <p:sldId id="257" r:id="rId6"/>
    <p:sldId id="274" r:id="rId7"/>
    <p:sldId id="287" r:id="rId8"/>
    <p:sldId id="292" r:id="rId9"/>
    <p:sldId id="262" r:id="rId10"/>
    <p:sldId id="279" r:id="rId11"/>
    <p:sldId id="284" r:id="rId12"/>
    <p:sldId id="297" r:id="rId13"/>
    <p:sldId id="294" r:id="rId14"/>
    <p:sldId id="290" r:id="rId15"/>
    <p:sldId id="282" r:id="rId16"/>
    <p:sldId id="269" r:id="rId17"/>
    <p:sldId id="268" r:id="rId18"/>
    <p:sldId id="28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jmanu200030@gmail.com" initials="d" lastIdx="1" clrIdx="0">
    <p:extLst>
      <p:ext uri="{19B8F6BF-5375-455C-9EA6-DF929625EA0E}">
        <p15:presenceInfo xmlns:p15="http://schemas.microsoft.com/office/powerpoint/2012/main" userId="8248dd89e7e021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D5F4"/>
    <a:srgbClr val="C5A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4"/>
    <p:restoredTop sz="93366" autoAdjust="0"/>
  </p:normalViewPr>
  <p:slideViewPr>
    <p:cSldViewPr snapToGrid="0">
      <p:cViewPr varScale="1">
        <p:scale>
          <a:sx n="57" d="100"/>
          <a:sy n="57" d="100"/>
        </p:scale>
        <p:origin x="19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88E0A8-CBDE-4B41-9139-7283154ADA7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B428895-BBB0-4253-9E89-6B7086055E68}">
      <dgm:prSet custT="1"/>
      <dgm:spPr/>
      <dgm:t>
        <a:bodyPr/>
        <a:lstStyle/>
        <a:p>
          <a:r>
            <a:rPr lang="en-US" sz="1400" b="1" dirty="0"/>
            <a:t>Create a tracking device using Arduino &amp; GPRS shield.</a:t>
          </a:r>
        </a:p>
      </dgm:t>
    </dgm:pt>
    <dgm:pt modelId="{689D2295-B3C5-4451-8155-6BCA0590EA20}" type="parTrans" cxnId="{ABEEE38E-0894-4CAD-AA0C-C17B9EA41FE5}">
      <dgm:prSet/>
      <dgm:spPr/>
      <dgm:t>
        <a:bodyPr/>
        <a:lstStyle/>
        <a:p>
          <a:endParaRPr lang="en-US" sz="2400"/>
        </a:p>
      </dgm:t>
    </dgm:pt>
    <dgm:pt modelId="{121A5C4F-E63A-4A27-AD41-F5046C1F0002}" type="sibTrans" cxnId="{ABEEE38E-0894-4CAD-AA0C-C17B9EA41FE5}">
      <dgm:prSet/>
      <dgm:spPr/>
      <dgm:t>
        <a:bodyPr/>
        <a:lstStyle/>
        <a:p>
          <a:endParaRPr lang="en-US" sz="2400"/>
        </a:p>
      </dgm:t>
    </dgm:pt>
    <dgm:pt modelId="{19574DC3-8F03-43AB-A05B-FC8DADD7ED5B}">
      <dgm:prSet custT="1"/>
      <dgm:spPr/>
      <dgm:t>
        <a:bodyPr/>
        <a:lstStyle/>
        <a:p>
          <a:r>
            <a:rPr lang="en-US" sz="1400" b="1"/>
            <a:t>Small and light weighted.</a:t>
          </a:r>
          <a:endParaRPr lang="en-US" sz="1400"/>
        </a:p>
      </dgm:t>
    </dgm:pt>
    <dgm:pt modelId="{DCE6FDE8-2367-40EF-A835-E90FA4645511}" type="parTrans" cxnId="{C1B71468-C16B-491C-9BCD-5BEFF2E6F69A}">
      <dgm:prSet/>
      <dgm:spPr/>
      <dgm:t>
        <a:bodyPr/>
        <a:lstStyle/>
        <a:p>
          <a:endParaRPr lang="en-US" sz="2400"/>
        </a:p>
      </dgm:t>
    </dgm:pt>
    <dgm:pt modelId="{8CCDC721-C7D9-4C98-A45D-585B68AFB148}" type="sibTrans" cxnId="{C1B71468-C16B-491C-9BCD-5BEFF2E6F69A}">
      <dgm:prSet/>
      <dgm:spPr/>
      <dgm:t>
        <a:bodyPr/>
        <a:lstStyle/>
        <a:p>
          <a:endParaRPr lang="en-US" sz="2400"/>
        </a:p>
      </dgm:t>
    </dgm:pt>
    <dgm:pt modelId="{D82C6A7E-748A-4D39-AACB-8E304EF5644A}">
      <dgm:prSet custT="1"/>
      <dgm:spPr/>
      <dgm:t>
        <a:bodyPr/>
        <a:lstStyle/>
        <a:p>
          <a:r>
            <a:rPr lang="en-US" sz="1400" b="1"/>
            <a:t>Long-lasting battery life.</a:t>
          </a:r>
          <a:endParaRPr lang="en-US" sz="1400"/>
        </a:p>
      </dgm:t>
    </dgm:pt>
    <dgm:pt modelId="{2A359A33-79A7-4A11-87DC-98E836802B81}" type="parTrans" cxnId="{6D612953-F995-4B00-A5D9-7407FFFC00E4}">
      <dgm:prSet/>
      <dgm:spPr/>
      <dgm:t>
        <a:bodyPr/>
        <a:lstStyle/>
        <a:p>
          <a:endParaRPr lang="en-US" sz="2400"/>
        </a:p>
      </dgm:t>
    </dgm:pt>
    <dgm:pt modelId="{95DB60C1-50FE-49C0-A717-7E4C186EF447}" type="sibTrans" cxnId="{6D612953-F995-4B00-A5D9-7407FFFC00E4}">
      <dgm:prSet/>
      <dgm:spPr/>
      <dgm:t>
        <a:bodyPr/>
        <a:lstStyle/>
        <a:p>
          <a:endParaRPr lang="en-US" sz="2400"/>
        </a:p>
      </dgm:t>
    </dgm:pt>
    <dgm:pt modelId="{BD399810-C090-4A10-A846-731143B87E43}">
      <dgm:prSet custT="1"/>
      <dgm:spPr/>
      <dgm:t>
        <a:bodyPr/>
        <a:lstStyle/>
        <a:p>
          <a:r>
            <a:rPr lang="en-US" sz="1400" b="1" dirty="0"/>
            <a:t>Should  inexpensive to manufacture.</a:t>
          </a:r>
          <a:endParaRPr lang="en-US" sz="1400" dirty="0"/>
        </a:p>
      </dgm:t>
    </dgm:pt>
    <dgm:pt modelId="{B555F340-144E-4891-8FED-83F10B26E469}" type="parTrans" cxnId="{9783D5DD-A73D-46B6-924C-C184B7487408}">
      <dgm:prSet/>
      <dgm:spPr/>
      <dgm:t>
        <a:bodyPr/>
        <a:lstStyle/>
        <a:p>
          <a:endParaRPr lang="en-US" sz="2400"/>
        </a:p>
      </dgm:t>
    </dgm:pt>
    <dgm:pt modelId="{8E7CCD48-22ED-4426-AA39-CC4ACD5807A0}" type="sibTrans" cxnId="{9783D5DD-A73D-46B6-924C-C184B7487408}">
      <dgm:prSet/>
      <dgm:spPr/>
      <dgm:t>
        <a:bodyPr/>
        <a:lstStyle/>
        <a:p>
          <a:endParaRPr lang="en-US" sz="2400"/>
        </a:p>
      </dgm:t>
    </dgm:pt>
    <dgm:pt modelId="{3B4597FB-B5AE-485B-B1CF-F320C0ADB9C2}">
      <dgm:prSet custT="1"/>
      <dgm:spPr/>
      <dgm:t>
        <a:bodyPr/>
        <a:lstStyle/>
        <a:p>
          <a:r>
            <a:rPr lang="en-US" sz="1400" b="1"/>
            <a:t>Should be easy to setup without taking much time.</a:t>
          </a:r>
          <a:endParaRPr lang="en-US" sz="1400"/>
        </a:p>
      </dgm:t>
    </dgm:pt>
    <dgm:pt modelId="{7BA082EB-CD01-478A-9602-A342DAC1FAC6}" type="parTrans" cxnId="{59C3CC33-291D-4F9F-A23C-346BDCB9E7BC}">
      <dgm:prSet/>
      <dgm:spPr/>
      <dgm:t>
        <a:bodyPr/>
        <a:lstStyle/>
        <a:p>
          <a:endParaRPr lang="en-US" sz="2400"/>
        </a:p>
      </dgm:t>
    </dgm:pt>
    <dgm:pt modelId="{3D927640-1F3F-4ED7-9078-6B32376721E6}" type="sibTrans" cxnId="{59C3CC33-291D-4F9F-A23C-346BDCB9E7BC}">
      <dgm:prSet/>
      <dgm:spPr/>
      <dgm:t>
        <a:bodyPr/>
        <a:lstStyle/>
        <a:p>
          <a:endParaRPr lang="en-US" sz="2400"/>
        </a:p>
      </dgm:t>
    </dgm:pt>
    <dgm:pt modelId="{D26F5AFE-769A-4BDF-87E7-85C809CBB6FD}">
      <dgm:prSet custT="1"/>
      <dgm:spPr/>
      <dgm:t>
        <a:bodyPr/>
        <a:lstStyle/>
        <a:p>
          <a:r>
            <a:rPr lang="en-US" sz="1400" b="1" dirty="0"/>
            <a:t>Parents should get kids live location when a text message is sent by them to tracker.</a:t>
          </a:r>
          <a:endParaRPr lang="en-US" sz="1400" dirty="0"/>
        </a:p>
      </dgm:t>
    </dgm:pt>
    <dgm:pt modelId="{87D98BD1-2AAC-4044-BE2C-FDC7D0607FDE}" type="parTrans" cxnId="{7B262598-8823-4908-8DEF-C094F8D24C54}">
      <dgm:prSet/>
      <dgm:spPr/>
      <dgm:t>
        <a:bodyPr/>
        <a:lstStyle/>
        <a:p>
          <a:endParaRPr lang="en-US" sz="2400"/>
        </a:p>
      </dgm:t>
    </dgm:pt>
    <dgm:pt modelId="{0BE426F8-D19E-40D0-ABB8-0C41D08DEDFA}" type="sibTrans" cxnId="{7B262598-8823-4908-8DEF-C094F8D24C54}">
      <dgm:prSet/>
      <dgm:spPr/>
      <dgm:t>
        <a:bodyPr/>
        <a:lstStyle/>
        <a:p>
          <a:endParaRPr lang="en-US" sz="2400"/>
        </a:p>
      </dgm:t>
    </dgm:pt>
    <dgm:pt modelId="{4F473B23-D465-4801-A553-BF8A00800F84}" type="pres">
      <dgm:prSet presAssocID="{F888E0A8-CBDE-4B41-9139-7283154ADA79}" presName="root" presStyleCnt="0">
        <dgm:presLayoutVars>
          <dgm:dir/>
          <dgm:resizeHandles val="exact"/>
        </dgm:presLayoutVars>
      </dgm:prSet>
      <dgm:spPr/>
    </dgm:pt>
    <dgm:pt modelId="{637B33A3-EE6D-4C53-AC6D-90B8FFFD6696}" type="pres">
      <dgm:prSet presAssocID="{F888E0A8-CBDE-4B41-9139-7283154ADA79}" presName="container" presStyleCnt="0">
        <dgm:presLayoutVars>
          <dgm:dir/>
          <dgm:resizeHandles val="exact"/>
        </dgm:presLayoutVars>
      </dgm:prSet>
      <dgm:spPr/>
    </dgm:pt>
    <dgm:pt modelId="{D4979259-0009-4AD6-9C30-09D7E49328ED}" type="pres">
      <dgm:prSet presAssocID="{FB428895-BBB0-4253-9E89-6B7086055E68}" presName="compNode" presStyleCnt="0"/>
      <dgm:spPr/>
    </dgm:pt>
    <dgm:pt modelId="{46FE1AE3-C636-4783-B7DF-9BA756AF4450}" type="pres">
      <dgm:prSet presAssocID="{FB428895-BBB0-4253-9E89-6B7086055E68}" presName="iconBgRect" presStyleLbl="bgShp" presStyleIdx="0" presStyleCnt="6"/>
      <dgm:spPr/>
    </dgm:pt>
    <dgm:pt modelId="{4031F176-7093-4062-BBEC-7AB00FDE5C68}" type="pres">
      <dgm:prSet presAssocID="{FB428895-BBB0-4253-9E89-6B7086055E6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7DE35015-D6CF-46A5-B801-53A1C8A8451A}" type="pres">
      <dgm:prSet presAssocID="{FB428895-BBB0-4253-9E89-6B7086055E68}" presName="spaceRect" presStyleCnt="0"/>
      <dgm:spPr/>
    </dgm:pt>
    <dgm:pt modelId="{D7377CA9-2416-4C2F-BCA3-C1DE543DEAF1}" type="pres">
      <dgm:prSet presAssocID="{FB428895-BBB0-4253-9E89-6B7086055E68}" presName="textRect" presStyleLbl="revTx" presStyleIdx="0" presStyleCnt="6">
        <dgm:presLayoutVars>
          <dgm:chMax val="1"/>
          <dgm:chPref val="1"/>
        </dgm:presLayoutVars>
      </dgm:prSet>
      <dgm:spPr/>
    </dgm:pt>
    <dgm:pt modelId="{E9FB7E93-A457-4292-B522-64D5382B839C}" type="pres">
      <dgm:prSet presAssocID="{121A5C4F-E63A-4A27-AD41-F5046C1F0002}" presName="sibTrans" presStyleLbl="sibTrans2D1" presStyleIdx="0" presStyleCnt="0"/>
      <dgm:spPr/>
    </dgm:pt>
    <dgm:pt modelId="{5CDA6E35-056F-40CD-86D4-B4CDD4099F6D}" type="pres">
      <dgm:prSet presAssocID="{19574DC3-8F03-43AB-A05B-FC8DADD7ED5B}" presName="compNode" presStyleCnt="0"/>
      <dgm:spPr/>
    </dgm:pt>
    <dgm:pt modelId="{2B9EE736-6D86-4D0C-8A30-AE7BB6580573}" type="pres">
      <dgm:prSet presAssocID="{19574DC3-8F03-43AB-A05B-FC8DADD7ED5B}" presName="iconBgRect" presStyleLbl="bgShp" presStyleIdx="1" presStyleCnt="6"/>
      <dgm:spPr/>
    </dgm:pt>
    <dgm:pt modelId="{008E0FEF-694F-4BB6-85D4-E0C15447A1AE}" type="pres">
      <dgm:prSet presAssocID="{19574DC3-8F03-43AB-A05B-FC8DADD7ED5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B2019693-5609-45C0-918B-87AC9EF7591B}" type="pres">
      <dgm:prSet presAssocID="{19574DC3-8F03-43AB-A05B-FC8DADD7ED5B}" presName="spaceRect" presStyleCnt="0"/>
      <dgm:spPr/>
    </dgm:pt>
    <dgm:pt modelId="{4ED67306-B5A1-4662-A468-936D1504516E}" type="pres">
      <dgm:prSet presAssocID="{19574DC3-8F03-43AB-A05B-FC8DADD7ED5B}" presName="textRect" presStyleLbl="revTx" presStyleIdx="1" presStyleCnt="6">
        <dgm:presLayoutVars>
          <dgm:chMax val="1"/>
          <dgm:chPref val="1"/>
        </dgm:presLayoutVars>
      </dgm:prSet>
      <dgm:spPr/>
    </dgm:pt>
    <dgm:pt modelId="{F33F9947-3510-4F7F-9FDF-4121DD6FAF3A}" type="pres">
      <dgm:prSet presAssocID="{8CCDC721-C7D9-4C98-A45D-585B68AFB148}" presName="sibTrans" presStyleLbl="sibTrans2D1" presStyleIdx="0" presStyleCnt="0"/>
      <dgm:spPr/>
    </dgm:pt>
    <dgm:pt modelId="{E4BA5943-88EF-4DC9-A681-1D931EA919B8}" type="pres">
      <dgm:prSet presAssocID="{D82C6A7E-748A-4D39-AACB-8E304EF5644A}" presName="compNode" presStyleCnt="0"/>
      <dgm:spPr/>
    </dgm:pt>
    <dgm:pt modelId="{44D4CE2C-2340-4F7E-9ACC-776C4FCE5A5A}" type="pres">
      <dgm:prSet presAssocID="{D82C6A7E-748A-4D39-AACB-8E304EF5644A}" presName="iconBgRect" presStyleLbl="bgShp" presStyleIdx="2" presStyleCnt="6"/>
      <dgm:spPr/>
    </dgm:pt>
    <dgm:pt modelId="{2E4ED0E4-280E-4318-9464-B9C2A4E8F012}" type="pres">
      <dgm:prSet presAssocID="{D82C6A7E-748A-4D39-AACB-8E304EF5644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ttery Charging"/>
        </a:ext>
      </dgm:extLst>
    </dgm:pt>
    <dgm:pt modelId="{119E5C2A-986A-4B92-BCBB-8BD9C8717A83}" type="pres">
      <dgm:prSet presAssocID="{D82C6A7E-748A-4D39-AACB-8E304EF5644A}" presName="spaceRect" presStyleCnt="0"/>
      <dgm:spPr/>
    </dgm:pt>
    <dgm:pt modelId="{A94EEB19-70E1-4A06-94A5-0E0927F6A73A}" type="pres">
      <dgm:prSet presAssocID="{D82C6A7E-748A-4D39-AACB-8E304EF5644A}" presName="textRect" presStyleLbl="revTx" presStyleIdx="2" presStyleCnt="6">
        <dgm:presLayoutVars>
          <dgm:chMax val="1"/>
          <dgm:chPref val="1"/>
        </dgm:presLayoutVars>
      </dgm:prSet>
      <dgm:spPr/>
    </dgm:pt>
    <dgm:pt modelId="{35DBE010-4628-4CBC-AB32-53B46A36E620}" type="pres">
      <dgm:prSet presAssocID="{95DB60C1-50FE-49C0-A717-7E4C186EF447}" presName="sibTrans" presStyleLbl="sibTrans2D1" presStyleIdx="0" presStyleCnt="0"/>
      <dgm:spPr/>
    </dgm:pt>
    <dgm:pt modelId="{119D18D3-436C-4F2E-89EA-0D51F99BAE74}" type="pres">
      <dgm:prSet presAssocID="{BD399810-C090-4A10-A846-731143B87E43}" presName="compNode" presStyleCnt="0"/>
      <dgm:spPr/>
    </dgm:pt>
    <dgm:pt modelId="{91322372-C1F4-4DDD-823C-6E2AEADE2C4E}" type="pres">
      <dgm:prSet presAssocID="{BD399810-C090-4A10-A846-731143B87E43}" presName="iconBgRect" presStyleLbl="bgShp" presStyleIdx="3" presStyleCnt="6"/>
      <dgm:spPr/>
    </dgm:pt>
    <dgm:pt modelId="{F382717A-E355-4681-81B8-C4C7B4E328A0}" type="pres">
      <dgm:prSet presAssocID="{BD399810-C090-4A10-A846-731143B87E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63229305-223C-4529-8513-E38A6D432BE0}" type="pres">
      <dgm:prSet presAssocID="{BD399810-C090-4A10-A846-731143B87E43}" presName="spaceRect" presStyleCnt="0"/>
      <dgm:spPr/>
    </dgm:pt>
    <dgm:pt modelId="{B18EAC99-501D-45BC-9944-1C751C92204F}" type="pres">
      <dgm:prSet presAssocID="{BD399810-C090-4A10-A846-731143B87E43}" presName="textRect" presStyleLbl="revTx" presStyleIdx="3" presStyleCnt="6">
        <dgm:presLayoutVars>
          <dgm:chMax val="1"/>
          <dgm:chPref val="1"/>
        </dgm:presLayoutVars>
      </dgm:prSet>
      <dgm:spPr/>
    </dgm:pt>
    <dgm:pt modelId="{405769F0-BD05-4E9F-A7E7-23007493B966}" type="pres">
      <dgm:prSet presAssocID="{8E7CCD48-22ED-4426-AA39-CC4ACD5807A0}" presName="sibTrans" presStyleLbl="sibTrans2D1" presStyleIdx="0" presStyleCnt="0"/>
      <dgm:spPr/>
    </dgm:pt>
    <dgm:pt modelId="{EF9F72D0-BE9B-46E1-96D1-336E0549879A}" type="pres">
      <dgm:prSet presAssocID="{3B4597FB-B5AE-485B-B1CF-F320C0ADB9C2}" presName="compNode" presStyleCnt="0"/>
      <dgm:spPr/>
    </dgm:pt>
    <dgm:pt modelId="{406E5EF6-85E9-4BBA-93FA-ABD7CCECBFE7}" type="pres">
      <dgm:prSet presAssocID="{3B4597FB-B5AE-485B-B1CF-F320C0ADB9C2}" presName="iconBgRect" presStyleLbl="bgShp" presStyleIdx="4" presStyleCnt="6"/>
      <dgm:spPr/>
    </dgm:pt>
    <dgm:pt modelId="{481DAF19-2188-4059-A6DB-ABD68039F6AA}" type="pres">
      <dgm:prSet presAssocID="{3B4597FB-B5AE-485B-B1CF-F320C0ADB9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ourglass"/>
        </a:ext>
      </dgm:extLst>
    </dgm:pt>
    <dgm:pt modelId="{17E9C139-9671-4530-9F99-50D5F8A1CE76}" type="pres">
      <dgm:prSet presAssocID="{3B4597FB-B5AE-485B-B1CF-F320C0ADB9C2}" presName="spaceRect" presStyleCnt="0"/>
      <dgm:spPr/>
    </dgm:pt>
    <dgm:pt modelId="{5405ACF8-286A-4367-A23B-494BEB857D0A}" type="pres">
      <dgm:prSet presAssocID="{3B4597FB-B5AE-485B-B1CF-F320C0ADB9C2}" presName="textRect" presStyleLbl="revTx" presStyleIdx="4" presStyleCnt="6">
        <dgm:presLayoutVars>
          <dgm:chMax val="1"/>
          <dgm:chPref val="1"/>
        </dgm:presLayoutVars>
      </dgm:prSet>
      <dgm:spPr/>
    </dgm:pt>
    <dgm:pt modelId="{3B0EA425-9197-47EC-911E-5BC11CA5E1D3}" type="pres">
      <dgm:prSet presAssocID="{3D927640-1F3F-4ED7-9078-6B32376721E6}" presName="sibTrans" presStyleLbl="sibTrans2D1" presStyleIdx="0" presStyleCnt="0"/>
      <dgm:spPr/>
    </dgm:pt>
    <dgm:pt modelId="{2083F1C8-D12E-4A71-990C-0D5BDBC5DCE0}" type="pres">
      <dgm:prSet presAssocID="{D26F5AFE-769A-4BDF-87E7-85C809CBB6FD}" presName="compNode" presStyleCnt="0"/>
      <dgm:spPr/>
    </dgm:pt>
    <dgm:pt modelId="{C8E20D90-7E99-475E-A4F7-F375E0703112}" type="pres">
      <dgm:prSet presAssocID="{D26F5AFE-769A-4BDF-87E7-85C809CBB6FD}" presName="iconBgRect" presStyleLbl="bgShp" presStyleIdx="5" presStyleCnt="6"/>
      <dgm:spPr/>
    </dgm:pt>
    <dgm:pt modelId="{85D020EF-5EE4-43FC-84E1-180C3D1F0121}" type="pres">
      <dgm:prSet presAssocID="{D26F5AFE-769A-4BDF-87E7-85C809CBB6F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rent and Child"/>
        </a:ext>
      </dgm:extLst>
    </dgm:pt>
    <dgm:pt modelId="{E1D9F8E6-2E85-4225-92EF-998A991619C4}" type="pres">
      <dgm:prSet presAssocID="{D26F5AFE-769A-4BDF-87E7-85C809CBB6FD}" presName="spaceRect" presStyleCnt="0"/>
      <dgm:spPr/>
    </dgm:pt>
    <dgm:pt modelId="{674C7C93-949D-4BE1-BABE-CC27A9B2216F}" type="pres">
      <dgm:prSet presAssocID="{D26F5AFE-769A-4BDF-87E7-85C809CBB6FD}" presName="textRect" presStyleLbl="revTx" presStyleIdx="5" presStyleCnt="6">
        <dgm:presLayoutVars>
          <dgm:chMax val="1"/>
          <dgm:chPref val="1"/>
        </dgm:presLayoutVars>
      </dgm:prSet>
      <dgm:spPr/>
    </dgm:pt>
  </dgm:ptLst>
  <dgm:cxnLst>
    <dgm:cxn modelId="{19DD4D01-E6EC-4438-B961-8F72F149D8E7}" type="presOf" srcId="{3B4597FB-B5AE-485B-B1CF-F320C0ADB9C2}" destId="{5405ACF8-286A-4367-A23B-494BEB857D0A}" srcOrd="0" destOrd="0" presId="urn:microsoft.com/office/officeart/2018/2/layout/IconCircleList"/>
    <dgm:cxn modelId="{A6CFF80A-F1A9-4DC6-9EFB-0032A8A15B20}" type="presOf" srcId="{95DB60C1-50FE-49C0-A717-7E4C186EF447}" destId="{35DBE010-4628-4CBC-AB32-53B46A36E620}" srcOrd="0" destOrd="0" presId="urn:microsoft.com/office/officeart/2018/2/layout/IconCircleList"/>
    <dgm:cxn modelId="{1FE0E01D-8791-4420-95D6-46CE12977FCF}" type="presOf" srcId="{121A5C4F-E63A-4A27-AD41-F5046C1F0002}" destId="{E9FB7E93-A457-4292-B522-64D5382B839C}" srcOrd="0" destOrd="0" presId="urn:microsoft.com/office/officeart/2018/2/layout/IconCircleList"/>
    <dgm:cxn modelId="{59C3CC33-291D-4F9F-A23C-346BDCB9E7BC}" srcId="{F888E0A8-CBDE-4B41-9139-7283154ADA79}" destId="{3B4597FB-B5AE-485B-B1CF-F320C0ADB9C2}" srcOrd="4" destOrd="0" parTransId="{7BA082EB-CD01-478A-9602-A342DAC1FAC6}" sibTransId="{3D927640-1F3F-4ED7-9078-6B32376721E6}"/>
    <dgm:cxn modelId="{6D612953-F995-4B00-A5D9-7407FFFC00E4}" srcId="{F888E0A8-CBDE-4B41-9139-7283154ADA79}" destId="{D82C6A7E-748A-4D39-AACB-8E304EF5644A}" srcOrd="2" destOrd="0" parTransId="{2A359A33-79A7-4A11-87DC-98E836802B81}" sibTransId="{95DB60C1-50FE-49C0-A717-7E4C186EF447}"/>
    <dgm:cxn modelId="{C1B71468-C16B-491C-9BCD-5BEFF2E6F69A}" srcId="{F888E0A8-CBDE-4B41-9139-7283154ADA79}" destId="{19574DC3-8F03-43AB-A05B-FC8DADD7ED5B}" srcOrd="1" destOrd="0" parTransId="{DCE6FDE8-2367-40EF-A835-E90FA4645511}" sibTransId="{8CCDC721-C7D9-4C98-A45D-585B68AFB148}"/>
    <dgm:cxn modelId="{04BFA481-3F48-40E7-8518-848C54F382F3}" type="presOf" srcId="{F888E0A8-CBDE-4B41-9139-7283154ADA79}" destId="{4F473B23-D465-4801-A553-BF8A00800F84}" srcOrd="0" destOrd="0" presId="urn:microsoft.com/office/officeart/2018/2/layout/IconCircleList"/>
    <dgm:cxn modelId="{0A7E9E87-6C08-46F2-B1B1-AC27D5E9C512}" type="presOf" srcId="{8E7CCD48-22ED-4426-AA39-CC4ACD5807A0}" destId="{405769F0-BD05-4E9F-A7E7-23007493B966}" srcOrd="0" destOrd="0" presId="urn:microsoft.com/office/officeart/2018/2/layout/IconCircleList"/>
    <dgm:cxn modelId="{ABEEE38E-0894-4CAD-AA0C-C17B9EA41FE5}" srcId="{F888E0A8-CBDE-4B41-9139-7283154ADA79}" destId="{FB428895-BBB0-4253-9E89-6B7086055E68}" srcOrd="0" destOrd="0" parTransId="{689D2295-B3C5-4451-8155-6BCA0590EA20}" sibTransId="{121A5C4F-E63A-4A27-AD41-F5046C1F0002}"/>
    <dgm:cxn modelId="{4A060D97-8553-40CE-B54D-0155E41D0AC7}" type="presOf" srcId="{3D927640-1F3F-4ED7-9078-6B32376721E6}" destId="{3B0EA425-9197-47EC-911E-5BC11CA5E1D3}" srcOrd="0" destOrd="0" presId="urn:microsoft.com/office/officeart/2018/2/layout/IconCircleList"/>
    <dgm:cxn modelId="{7B262598-8823-4908-8DEF-C094F8D24C54}" srcId="{F888E0A8-CBDE-4B41-9139-7283154ADA79}" destId="{D26F5AFE-769A-4BDF-87E7-85C809CBB6FD}" srcOrd="5" destOrd="0" parTransId="{87D98BD1-2AAC-4044-BE2C-FDC7D0607FDE}" sibTransId="{0BE426F8-D19E-40D0-ABB8-0C41D08DEDFA}"/>
    <dgm:cxn modelId="{7AB7A5C5-48E7-4FF8-B178-F89E600CBA0F}" type="presOf" srcId="{19574DC3-8F03-43AB-A05B-FC8DADD7ED5B}" destId="{4ED67306-B5A1-4662-A468-936D1504516E}" srcOrd="0" destOrd="0" presId="urn:microsoft.com/office/officeart/2018/2/layout/IconCircleList"/>
    <dgm:cxn modelId="{9783D5DD-A73D-46B6-924C-C184B7487408}" srcId="{F888E0A8-CBDE-4B41-9139-7283154ADA79}" destId="{BD399810-C090-4A10-A846-731143B87E43}" srcOrd="3" destOrd="0" parTransId="{B555F340-144E-4891-8FED-83F10B26E469}" sibTransId="{8E7CCD48-22ED-4426-AA39-CC4ACD5807A0}"/>
    <dgm:cxn modelId="{45ECB4DE-7BA4-464E-A880-0E0002BADDDF}" type="presOf" srcId="{D82C6A7E-748A-4D39-AACB-8E304EF5644A}" destId="{A94EEB19-70E1-4A06-94A5-0E0927F6A73A}" srcOrd="0" destOrd="0" presId="urn:microsoft.com/office/officeart/2018/2/layout/IconCircleList"/>
    <dgm:cxn modelId="{73F062E0-A890-4D99-8840-49CD1BD5A657}" type="presOf" srcId="{8CCDC721-C7D9-4C98-A45D-585B68AFB148}" destId="{F33F9947-3510-4F7F-9FDF-4121DD6FAF3A}" srcOrd="0" destOrd="0" presId="urn:microsoft.com/office/officeart/2018/2/layout/IconCircleList"/>
    <dgm:cxn modelId="{92DBB3E0-D1D4-4DF0-BC18-0D8221995275}" type="presOf" srcId="{D26F5AFE-769A-4BDF-87E7-85C809CBB6FD}" destId="{674C7C93-949D-4BE1-BABE-CC27A9B2216F}" srcOrd="0" destOrd="0" presId="urn:microsoft.com/office/officeart/2018/2/layout/IconCircleList"/>
    <dgm:cxn modelId="{2F2359E2-34A6-48D7-8920-025F1E74E79A}" type="presOf" srcId="{BD399810-C090-4A10-A846-731143B87E43}" destId="{B18EAC99-501D-45BC-9944-1C751C92204F}" srcOrd="0" destOrd="0" presId="urn:microsoft.com/office/officeart/2018/2/layout/IconCircleList"/>
    <dgm:cxn modelId="{4DA31CF8-2902-424E-B571-FADBB086B184}" type="presOf" srcId="{FB428895-BBB0-4253-9E89-6B7086055E68}" destId="{D7377CA9-2416-4C2F-BCA3-C1DE543DEAF1}" srcOrd="0" destOrd="0" presId="urn:microsoft.com/office/officeart/2018/2/layout/IconCircleList"/>
    <dgm:cxn modelId="{F9197BB5-5B47-4FA5-B2C3-0A1C312A4495}" type="presParOf" srcId="{4F473B23-D465-4801-A553-BF8A00800F84}" destId="{637B33A3-EE6D-4C53-AC6D-90B8FFFD6696}" srcOrd="0" destOrd="0" presId="urn:microsoft.com/office/officeart/2018/2/layout/IconCircleList"/>
    <dgm:cxn modelId="{C7F588DD-2FCD-4DC3-AA53-FFFC3CC93055}" type="presParOf" srcId="{637B33A3-EE6D-4C53-AC6D-90B8FFFD6696}" destId="{D4979259-0009-4AD6-9C30-09D7E49328ED}" srcOrd="0" destOrd="0" presId="urn:microsoft.com/office/officeart/2018/2/layout/IconCircleList"/>
    <dgm:cxn modelId="{4C0980DE-0A20-4588-AD01-0EF13E20BE76}" type="presParOf" srcId="{D4979259-0009-4AD6-9C30-09D7E49328ED}" destId="{46FE1AE3-C636-4783-B7DF-9BA756AF4450}" srcOrd="0" destOrd="0" presId="urn:microsoft.com/office/officeart/2018/2/layout/IconCircleList"/>
    <dgm:cxn modelId="{A02E0DEB-2A2C-4693-8B26-938281A951CE}" type="presParOf" srcId="{D4979259-0009-4AD6-9C30-09D7E49328ED}" destId="{4031F176-7093-4062-BBEC-7AB00FDE5C68}" srcOrd="1" destOrd="0" presId="urn:microsoft.com/office/officeart/2018/2/layout/IconCircleList"/>
    <dgm:cxn modelId="{1CB3430D-0A64-42C2-BB70-AE736BE7E92A}" type="presParOf" srcId="{D4979259-0009-4AD6-9C30-09D7E49328ED}" destId="{7DE35015-D6CF-46A5-B801-53A1C8A8451A}" srcOrd="2" destOrd="0" presId="urn:microsoft.com/office/officeart/2018/2/layout/IconCircleList"/>
    <dgm:cxn modelId="{0623D94B-08A6-4692-909A-ED7EB15F678C}" type="presParOf" srcId="{D4979259-0009-4AD6-9C30-09D7E49328ED}" destId="{D7377CA9-2416-4C2F-BCA3-C1DE543DEAF1}" srcOrd="3" destOrd="0" presId="urn:microsoft.com/office/officeart/2018/2/layout/IconCircleList"/>
    <dgm:cxn modelId="{C08ACAE0-EC95-4BA6-9A53-B7C23704941F}" type="presParOf" srcId="{637B33A3-EE6D-4C53-AC6D-90B8FFFD6696}" destId="{E9FB7E93-A457-4292-B522-64D5382B839C}" srcOrd="1" destOrd="0" presId="urn:microsoft.com/office/officeart/2018/2/layout/IconCircleList"/>
    <dgm:cxn modelId="{01CB0E13-326C-48B1-88AE-523B4899EFC3}" type="presParOf" srcId="{637B33A3-EE6D-4C53-AC6D-90B8FFFD6696}" destId="{5CDA6E35-056F-40CD-86D4-B4CDD4099F6D}" srcOrd="2" destOrd="0" presId="urn:microsoft.com/office/officeart/2018/2/layout/IconCircleList"/>
    <dgm:cxn modelId="{16EF0AD2-0405-4FFA-A125-87BDF4B81409}" type="presParOf" srcId="{5CDA6E35-056F-40CD-86D4-B4CDD4099F6D}" destId="{2B9EE736-6D86-4D0C-8A30-AE7BB6580573}" srcOrd="0" destOrd="0" presId="urn:microsoft.com/office/officeart/2018/2/layout/IconCircleList"/>
    <dgm:cxn modelId="{FC8286E8-4400-4549-8E5C-D66D21FEF4CA}" type="presParOf" srcId="{5CDA6E35-056F-40CD-86D4-B4CDD4099F6D}" destId="{008E0FEF-694F-4BB6-85D4-E0C15447A1AE}" srcOrd="1" destOrd="0" presId="urn:microsoft.com/office/officeart/2018/2/layout/IconCircleList"/>
    <dgm:cxn modelId="{7F6BF89F-C4DE-43D0-B856-CB904B537343}" type="presParOf" srcId="{5CDA6E35-056F-40CD-86D4-B4CDD4099F6D}" destId="{B2019693-5609-45C0-918B-87AC9EF7591B}" srcOrd="2" destOrd="0" presId="urn:microsoft.com/office/officeart/2018/2/layout/IconCircleList"/>
    <dgm:cxn modelId="{CD9C1AE0-1A4F-464E-A07A-38AAF189D194}" type="presParOf" srcId="{5CDA6E35-056F-40CD-86D4-B4CDD4099F6D}" destId="{4ED67306-B5A1-4662-A468-936D1504516E}" srcOrd="3" destOrd="0" presId="urn:microsoft.com/office/officeart/2018/2/layout/IconCircleList"/>
    <dgm:cxn modelId="{03B980B8-B7C4-4FDC-BFD7-285A25AE4515}" type="presParOf" srcId="{637B33A3-EE6D-4C53-AC6D-90B8FFFD6696}" destId="{F33F9947-3510-4F7F-9FDF-4121DD6FAF3A}" srcOrd="3" destOrd="0" presId="urn:microsoft.com/office/officeart/2018/2/layout/IconCircleList"/>
    <dgm:cxn modelId="{BB7818BA-2837-4F14-BE27-848BDC52B13D}" type="presParOf" srcId="{637B33A3-EE6D-4C53-AC6D-90B8FFFD6696}" destId="{E4BA5943-88EF-4DC9-A681-1D931EA919B8}" srcOrd="4" destOrd="0" presId="urn:microsoft.com/office/officeart/2018/2/layout/IconCircleList"/>
    <dgm:cxn modelId="{E41636B1-6D23-4267-93A0-10BF9807E337}" type="presParOf" srcId="{E4BA5943-88EF-4DC9-A681-1D931EA919B8}" destId="{44D4CE2C-2340-4F7E-9ACC-776C4FCE5A5A}" srcOrd="0" destOrd="0" presId="urn:microsoft.com/office/officeart/2018/2/layout/IconCircleList"/>
    <dgm:cxn modelId="{C053D8E9-7CD9-4839-84FA-2873AF57DCA9}" type="presParOf" srcId="{E4BA5943-88EF-4DC9-A681-1D931EA919B8}" destId="{2E4ED0E4-280E-4318-9464-B9C2A4E8F012}" srcOrd="1" destOrd="0" presId="urn:microsoft.com/office/officeart/2018/2/layout/IconCircleList"/>
    <dgm:cxn modelId="{F7D0EB32-F1BA-48A9-8333-47727FFE28F6}" type="presParOf" srcId="{E4BA5943-88EF-4DC9-A681-1D931EA919B8}" destId="{119E5C2A-986A-4B92-BCBB-8BD9C8717A83}" srcOrd="2" destOrd="0" presId="urn:microsoft.com/office/officeart/2018/2/layout/IconCircleList"/>
    <dgm:cxn modelId="{E336E839-E44E-43FD-8F13-6E6A2E8F3FC4}" type="presParOf" srcId="{E4BA5943-88EF-4DC9-A681-1D931EA919B8}" destId="{A94EEB19-70E1-4A06-94A5-0E0927F6A73A}" srcOrd="3" destOrd="0" presId="urn:microsoft.com/office/officeart/2018/2/layout/IconCircleList"/>
    <dgm:cxn modelId="{D6AB0D54-7ABE-456D-804D-45CC80F67928}" type="presParOf" srcId="{637B33A3-EE6D-4C53-AC6D-90B8FFFD6696}" destId="{35DBE010-4628-4CBC-AB32-53B46A36E620}" srcOrd="5" destOrd="0" presId="urn:microsoft.com/office/officeart/2018/2/layout/IconCircleList"/>
    <dgm:cxn modelId="{2787E4D5-4B3D-4D0C-9D1E-D27D4C0A3CF4}" type="presParOf" srcId="{637B33A3-EE6D-4C53-AC6D-90B8FFFD6696}" destId="{119D18D3-436C-4F2E-89EA-0D51F99BAE74}" srcOrd="6" destOrd="0" presId="urn:microsoft.com/office/officeart/2018/2/layout/IconCircleList"/>
    <dgm:cxn modelId="{93C6CBB2-A7D3-4680-B361-67995353B73B}" type="presParOf" srcId="{119D18D3-436C-4F2E-89EA-0D51F99BAE74}" destId="{91322372-C1F4-4DDD-823C-6E2AEADE2C4E}" srcOrd="0" destOrd="0" presId="urn:microsoft.com/office/officeart/2018/2/layout/IconCircleList"/>
    <dgm:cxn modelId="{1486B533-FC16-4E64-858E-231BBF86E4FC}" type="presParOf" srcId="{119D18D3-436C-4F2E-89EA-0D51F99BAE74}" destId="{F382717A-E355-4681-81B8-C4C7B4E328A0}" srcOrd="1" destOrd="0" presId="urn:microsoft.com/office/officeart/2018/2/layout/IconCircleList"/>
    <dgm:cxn modelId="{4DE9E7E4-55B7-4A40-9E7C-F0BE06B84FE9}" type="presParOf" srcId="{119D18D3-436C-4F2E-89EA-0D51F99BAE74}" destId="{63229305-223C-4529-8513-E38A6D432BE0}" srcOrd="2" destOrd="0" presId="urn:microsoft.com/office/officeart/2018/2/layout/IconCircleList"/>
    <dgm:cxn modelId="{46DD6A75-1D4E-47BE-821D-007CC695AA50}" type="presParOf" srcId="{119D18D3-436C-4F2E-89EA-0D51F99BAE74}" destId="{B18EAC99-501D-45BC-9944-1C751C92204F}" srcOrd="3" destOrd="0" presId="urn:microsoft.com/office/officeart/2018/2/layout/IconCircleList"/>
    <dgm:cxn modelId="{C9818480-5967-4EB4-8DAB-0869A5143A74}" type="presParOf" srcId="{637B33A3-EE6D-4C53-AC6D-90B8FFFD6696}" destId="{405769F0-BD05-4E9F-A7E7-23007493B966}" srcOrd="7" destOrd="0" presId="urn:microsoft.com/office/officeart/2018/2/layout/IconCircleList"/>
    <dgm:cxn modelId="{B555B9E8-1451-44DD-91D2-1E031B3682B2}" type="presParOf" srcId="{637B33A3-EE6D-4C53-AC6D-90B8FFFD6696}" destId="{EF9F72D0-BE9B-46E1-96D1-336E0549879A}" srcOrd="8" destOrd="0" presId="urn:microsoft.com/office/officeart/2018/2/layout/IconCircleList"/>
    <dgm:cxn modelId="{A90AA78C-0083-4A0B-A272-3718285075C2}" type="presParOf" srcId="{EF9F72D0-BE9B-46E1-96D1-336E0549879A}" destId="{406E5EF6-85E9-4BBA-93FA-ABD7CCECBFE7}" srcOrd="0" destOrd="0" presId="urn:microsoft.com/office/officeart/2018/2/layout/IconCircleList"/>
    <dgm:cxn modelId="{D9DD22C0-F9E9-4EC9-9907-E52EAC9CDE05}" type="presParOf" srcId="{EF9F72D0-BE9B-46E1-96D1-336E0549879A}" destId="{481DAF19-2188-4059-A6DB-ABD68039F6AA}" srcOrd="1" destOrd="0" presId="urn:microsoft.com/office/officeart/2018/2/layout/IconCircleList"/>
    <dgm:cxn modelId="{D7BE683D-A945-4D8B-AB49-389683E1CDFF}" type="presParOf" srcId="{EF9F72D0-BE9B-46E1-96D1-336E0549879A}" destId="{17E9C139-9671-4530-9F99-50D5F8A1CE76}" srcOrd="2" destOrd="0" presId="urn:microsoft.com/office/officeart/2018/2/layout/IconCircleList"/>
    <dgm:cxn modelId="{FABC52F1-17B9-4948-BC32-E4A3A8B0833C}" type="presParOf" srcId="{EF9F72D0-BE9B-46E1-96D1-336E0549879A}" destId="{5405ACF8-286A-4367-A23B-494BEB857D0A}" srcOrd="3" destOrd="0" presId="urn:microsoft.com/office/officeart/2018/2/layout/IconCircleList"/>
    <dgm:cxn modelId="{238FF09E-3E6D-431C-BFD2-250E4E2737B4}" type="presParOf" srcId="{637B33A3-EE6D-4C53-AC6D-90B8FFFD6696}" destId="{3B0EA425-9197-47EC-911E-5BC11CA5E1D3}" srcOrd="9" destOrd="0" presId="urn:microsoft.com/office/officeart/2018/2/layout/IconCircleList"/>
    <dgm:cxn modelId="{1458726B-E102-4F17-B505-EE7B1F3CE82F}" type="presParOf" srcId="{637B33A3-EE6D-4C53-AC6D-90B8FFFD6696}" destId="{2083F1C8-D12E-4A71-990C-0D5BDBC5DCE0}" srcOrd="10" destOrd="0" presId="urn:microsoft.com/office/officeart/2018/2/layout/IconCircleList"/>
    <dgm:cxn modelId="{924A0613-B8D1-4836-89C7-DB63A898485A}" type="presParOf" srcId="{2083F1C8-D12E-4A71-990C-0D5BDBC5DCE0}" destId="{C8E20D90-7E99-475E-A4F7-F375E0703112}" srcOrd="0" destOrd="0" presId="urn:microsoft.com/office/officeart/2018/2/layout/IconCircleList"/>
    <dgm:cxn modelId="{36405A9E-C28D-4643-B41D-9ABC5848A7F2}" type="presParOf" srcId="{2083F1C8-D12E-4A71-990C-0D5BDBC5DCE0}" destId="{85D020EF-5EE4-43FC-84E1-180C3D1F0121}" srcOrd="1" destOrd="0" presId="urn:microsoft.com/office/officeart/2018/2/layout/IconCircleList"/>
    <dgm:cxn modelId="{85A41EE2-B05E-4DF8-BC97-B1D119623776}" type="presParOf" srcId="{2083F1C8-D12E-4A71-990C-0D5BDBC5DCE0}" destId="{E1D9F8E6-2E85-4225-92EF-998A991619C4}" srcOrd="2" destOrd="0" presId="urn:microsoft.com/office/officeart/2018/2/layout/IconCircleList"/>
    <dgm:cxn modelId="{40DB2E7C-51F4-434F-A250-3AE4E237ADF1}" type="presParOf" srcId="{2083F1C8-D12E-4A71-990C-0D5BDBC5DCE0}" destId="{674C7C93-949D-4BE1-BABE-CC27A9B2216F}" srcOrd="3" destOrd="0" presId="urn:microsoft.com/office/officeart/2018/2/layout/IconCircleList"/>
  </dgm:cxnLst>
  <dgm:bg>
    <a:solidFill>
      <a:schemeClr val="bg1">
        <a:alpha val="89057"/>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5CB037-94D6-4164-B353-D3409D9EFDF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565CC4-9E7D-4B4F-93F4-785A059AA49D}">
      <dgm:prSet custT="1"/>
      <dgm:spPr/>
      <dgm:t>
        <a:bodyPr/>
        <a:lstStyle/>
        <a:p>
          <a:r>
            <a:rPr lang="en-US" sz="1800" dirty="0"/>
            <a:t>The report objective is </a:t>
          </a:r>
          <a:r>
            <a:rPr lang="en-AU" sz="1800" dirty="0"/>
            <a:t>to design and implement a tracker device to monitor journey of children back and forth </a:t>
          </a:r>
          <a:r>
            <a:rPr lang="en-AU" sz="2000" dirty="0"/>
            <a:t>from</a:t>
          </a:r>
          <a:r>
            <a:rPr lang="en-AU" sz="1800" dirty="0"/>
            <a:t> home to school.</a:t>
          </a:r>
          <a:endParaRPr lang="en-US" sz="1800" dirty="0"/>
        </a:p>
      </dgm:t>
    </dgm:pt>
    <dgm:pt modelId="{C84FE626-C292-4F93-951C-289782701502}" type="parTrans" cxnId="{BD4BA867-2800-4658-AF8B-705857A8C632}">
      <dgm:prSet/>
      <dgm:spPr/>
      <dgm:t>
        <a:bodyPr/>
        <a:lstStyle/>
        <a:p>
          <a:endParaRPr lang="en-US"/>
        </a:p>
      </dgm:t>
    </dgm:pt>
    <dgm:pt modelId="{E263A630-81BC-491D-B1A7-C8E8FB1B36F2}" type="sibTrans" cxnId="{BD4BA867-2800-4658-AF8B-705857A8C632}">
      <dgm:prSet/>
      <dgm:spPr/>
      <dgm:t>
        <a:bodyPr/>
        <a:lstStyle/>
        <a:p>
          <a:endParaRPr lang="en-US"/>
        </a:p>
      </dgm:t>
    </dgm:pt>
    <dgm:pt modelId="{1AABD2DA-3517-46CA-B3A0-613666EA1FC2}">
      <dgm:prSet custT="1"/>
      <dgm:spPr/>
      <dgm:t>
        <a:bodyPr/>
        <a:lstStyle/>
        <a:p>
          <a:r>
            <a:rPr lang="en-AU" sz="2000" dirty="0"/>
            <a:t>Accurate</a:t>
          </a:r>
          <a:r>
            <a:rPr lang="en-AU" sz="1800" dirty="0"/>
            <a:t> implementation is needed </a:t>
          </a:r>
          <a:r>
            <a:rPr lang="en-US" sz="1800" dirty="0"/>
            <a:t>on how we can build the kids safety IoT device with features like monitoring live location sending SMS and emergency alerts</a:t>
          </a:r>
          <a:r>
            <a:rPr lang="en-US" sz="1500" dirty="0"/>
            <a:t>.</a:t>
          </a:r>
        </a:p>
      </dgm:t>
    </dgm:pt>
    <dgm:pt modelId="{E7EE4EC6-8222-4C05-9492-5E7C462EA1A7}" type="parTrans" cxnId="{8E495383-A097-442B-80E5-4ECB2823A163}">
      <dgm:prSet/>
      <dgm:spPr/>
      <dgm:t>
        <a:bodyPr/>
        <a:lstStyle/>
        <a:p>
          <a:endParaRPr lang="en-US"/>
        </a:p>
      </dgm:t>
    </dgm:pt>
    <dgm:pt modelId="{CC090C89-C607-43F9-8E22-8CFD03975D6B}" type="sibTrans" cxnId="{8E495383-A097-442B-80E5-4ECB2823A163}">
      <dgm:prSet/>
      <dgm:spPr/>
      <dgm:t>
        <a:bodyPr/>
        <a:lstStyle/>
        <a:p>
          <a:endParaRPr lang="en-US"/>
        </a:p>
      </dgm:t>
    </dgm:pt>
    <dgm:pt modelId="{C783E295-EB3C-4D57-A7DA-86369DB71C45}">
      <dgm:prSet custT="1"/>
      <dgm:spPr/>
      <dgm:t>
        <a:bodyPr/>
        <a:lstStyle/>
        <a:p>
          <a:r>
            <a:rPr lang="en-US" sz="2000" dirty="0"/>
            <a:t>Location information can be accessed by kids guardian with the help of GSM cellular network. </a:t>
          </a:r>
        </a:p>
      </dgm:t>
    </dgm:pt>
    <dgm:pt modelId="{ED4DC28E-61D7-4DFC-9160-F6EA7835584C}" type="parTrans" cxnId="{2EEDF33C-01FC-447C-9AE6-9A02F42CACA4}">
      <dgm:prSet/>
      <dgm:spPr/>
      <dgm:t>
        <a:bodyPr/>
        <a:lstStyle/>
        <a:p>
          <a:endParaRPr lang="en-US"/>
        </a:p>
      </dgm:t>
    </dgm:pt>
    <dgm:pt modelId="{423639CD-8D16-4286-A472-9937439127D2}" type="sibTrans" cxnId="{2EEDF33C-01FC-447C-9AE6-9A02F42CACA4}">
      <dgm:prSet/>
      <dgm:spPr/>
      <dgm:t>
        <a:bodyPr/>
        <a:lstStyle/>
        <a:p>
          <a:endParaRPr lang="en-US"/>
        </a:p>
      </dgm:t>
    </dgm:pt>
    <dgm:pt modelId="{EFEF9B25-BA47-4BE1-BD8F-52800280A2E8}">
      <dgm:prSet custT="1"/>
      <dgm:spPr/>
      <dgm:t>
        <a:bodyPr/>
        <a:lstStyle/>
        <a:p>
          <a:r>
            <a:rPr lang="en-US" sz="2000" b="0" i="0" dirty="0"/>
            <a:t>In this </a:t>
          </a:r>
          <a:r>
            <a:rPr lang="en-US" sz="2000" dirty="0"/>
            <a:t>In the end, we’d be ready with a structured device that will be durable with no   errors and would generate accurate location through SMS.</a:t>
          </a:r>
          <a:r>
            <a:rPr lang="en-US" sz="2000" b="0" i="0" dirty="0"/>
            <a:t> </a:t>
          </a:r>
          <a:endParaRPr lang="en-US" sz="2000" dirty="0"/>
        </a:p>
      </dgm:t>
    </dgm:pt>
    <dgm:pt modelId="{C03E9AE9-7D73-492B-9B90-D56D7E114792}" type="parTrans" cxnId="{1FC50CDD-5769-4D3F-A483-33739234F2DC}">
      <dgm:prSet/>
      <dgm:spPr/>
      <dgm:t>
        <a:bodyPr/>
        <a:lstStyle/>
        <a:p>
          <a:endParaRPr lang="en-US"/>
        </a:p>
      </dgm:t>
    </dgm:pt>
    <dgm:pt modelId="{70242E1C-D60E-4FEC-95F5-2EDC8997402F}" type="sibTrans" cxnId="{1FC50CDD-5769-4D3F-A483-33739234F2DC}">
      <dgm:prSet/>
      <dgm:spPr/>
      <dgm:t>
        <a:bodyPr/>
        <a:lstStyle/>
        <a:p>
          <a:endParaRPr lang="en-US"/>
        </a:p>
      </dgm:t>
    </dgm:pt>
    <dgm:pt modelId="{8974B891-5452-451F-8A5D-E47B71F6099E}" type="pres">
      <dgm:prSet presAssocID="{F25CB037-94D6-4164-B353-D3409D9EFDFA}" presName="root" presStyleCnt="0">
        <dgm:presLayoutVars>
          <dgm:dir/>
          <dgm:resizeHandles val="exact"/>
        </dgm:presLayoutVars>
      </dgm:prSet>
      <dgm:spPr/>
    </dgm:pt>
    <dgm:pt modelId="{D2CB1F3D-E2F6-4260-AE71-08FF066B6964}" type="pres">
      <dgm:prSet presAssocID="{BE565CC4-9E7D-4B4F-93F4-785A059AA49D}" presName="compNode" presStyleCnt="0"/>
      <dgm:spPr/>
    </dgm:pt>
    <dgm:pt modelId="{1749BABE-19BD-4A64-A6BA-8AB84532F274}" type="pres">
      <dgm:prSet presAssocID="{BE565CC4-9E7D-4B4F-93F4-785A059AA49D}" presName="bgRect" presStyleLbl="bgShp" presStyleIdx="0" presStyleCnt="4"/>
      <dgm:spPr/>
    </dgm:pt>
    <dgm:pt modelId="{382A811C-A610-44C7-994E-D2969DB5B494}" type="pres">
      <dgm:prSet presAssocID="{BE565CC4-9E7D-4B4F-93F4-785A059AA4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ent and Child"/>
        </a:ext>
      </dgm:extLst>
    </dgm:pt>
    <dgm:pt modelId="{3A250377-0801-4395-BEFB-F264C97D4165}" type="pres">
      <dgm:prSet presAssocID="{BE565CC4-9E7D-4B4F-93F4-785A059AA49D}" presName="spaceRect" presStyleCnt="0"/>
      <dgm:spPr/>
    </dgm:pt>
    <dgm:pt modelId="{5481998D-BD47-4687-99A0-BD4439273CF0}" type="pres">
      <dgm:prSet presAssocID="{BE565CC4-9E7D-4B4F-93F4-785A059AA49D}" presName="parTx" presStyleLbl="revTx" presStyleIdx="0" presStyleCnt="4">
        <dgm:presLayoutVars>
          <dgm:chMax val="0"/>
          <dgm:chPref val="0"/>
        </dgm:presLayoutVars>
      </dgm:prSet>
      <dgm:spPr/>
    </dgm:pt>
    <dgm:pt modelId="{6B5892AB-83CC-4D7C-9749-3CE669C35D10}" type="pres">
      <dgm:prSet presAssocID="{E263A630-81BC-491D-B1A7-C8E8FB1B36F2}" presName="sibTrans" presStyleCnt="0"/>
      <dgm:spPr/>
    </dgm:pt>
    <dgm:pt modelId="{CB012CCB-DE29-4C5E-9A9D-4988491378DD}" type="pres">
      <dgm:prSet presAssocID="{1AABD2DA-3517-46CA-B3A0-613666EA1FC2}" presName="compNode" presStyleCnt="0"/>
      <dgm:spPr/>
    </dgm:pt>
    <dgm:pt modelId="{49726B42-0249-448C-B401-E62A4DDFA787}" type="pres">
      <dgm:prSet presAssocID="{1AABD2DA-3517-46CA-B3A0-613666EA1FC2}" presName="bgRect" presStyleLbl="bgShp" presStyleIdx="1" presStyleCnt="4"/>
      <dgm:spPr/>
    </dgm:pt>
    <dgm:pt modelId="{232C79F5-B94F-482D-8E1C-D2EF199E48D9}" type="pres">
      <dgm:prSet presAssocID="{1AABD2DA-3517-46CA-B3A0-613666EA1FC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74DEFC9D-D883-4A2C-A64C-5EB0664FDFCF}" type="pres">
      <dgm:prSet presAssocID="{1AABD2DA-3517-46CA-B3A0-613666EA1FC2}" presName="spaceRect" presStyleCnt="0"/>
      <dgm:spPr/>
    </dgm:pt>
    <dgm:pt modelId="{EE1BF352-BA96-45D3-B82D-320BCEF5C36F}" type="pres">
      <dgm:prSet presAssocID="{1AABD2DA-3517-46CA-B3A0-613666EA1FC2}" presName="parTx" presStyleLbl="revTx" presStyleIdx="1" presStyleCnt="4">
        <dgm:presLayoutVars>
          <dgm:chMax val="0"/>
          <dgm:chPref val="0"/>
        </dgm:presLayoutVars>
      </dgm:prSet>
      <dgm:spPr/>
    </dgm:pt>
    <dgm:pt modelId="{A4176DC2-AED4-404A-83EC-B64BDD3A2A41}" type="pres">
      <dgm:prSet presAssocID="{CC090C89-C607-43F9-8E22-8CFD03975D6B}" presName="sibTrans" presStyleCnt="0"/>
      <dgm:spPr/>
    </dgm:pt>
    <dgm:pt modelId="{CCCB80BF-EF4F-4A3C-9E31-00322594B1AD}" type="pres">
      <dgm:prSet presAssocID="{C783E295-EB3C-4D57-A7DA-86369DB71C45}" presName="compNode" presStyleCnt="0"/>
      <dgm:spPr/>
    </dgm:pt>
    <dgm:pt modelId="{2C8BCCEB-C4F9-431F-A2AB-98E52C2F092E}" type="pres">
      <dgm:prSet presAssocID="{C783E295-EB3C-4D57-A7DA-86369DB71C45}" presName="bgRect" presStyleLbl="bgShp" presStyleIdx="2" presStyleCnt="4"/>
      <dgm:spPr/>
    </dgm:pt>
    <dgm:pt modelId="{97E32168-5029-4C3C-A0ED-0D66D50FDE77}" type="pres">
      <dgm:prSet presAssocID="{C783E295-EB3C-4D57-A7DA-86369DB71C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3ED5AEC3-5589-40D3-A15C-A4C6F97D78C5}" type="pres">
      <dgm:prSet presAssocID="{C783E295-EB3C-4D57-A7DA-86369DB71C45}" presName="spaceRect" presStyleCnt="0"/>
      <dgm:spPr/>
    </dgm:pt>
    <dgm:pt modelId="{25B51674-693A-4402-999D-07487E66F2F2}" type="pres">
      <dgm:prSet presAssocID="{C783E295-EB3C-4D57-A7DA-86369DB71C45}" presName="parTx" presStyleLbl="revTx" presStyleIdx="2" presStyleCnt="4">
        <dgm:presLayoutVars>
          <dgm:chMax val="0"/>
          <dgm:chPref val="0"/>
        </dgm:presLayoutVars>
      </dgm:prSet>
      <dgm:spPr/>
    </dgm:pt>
    <dgm:pt modelId="{AEEB9D4D-69F3-4682-A91F-0D856239D30E}" type="pres">
      <dgm:prSet presAssocID="{423639CD-8D16-4286-A472-9937439127D2}" presName="sibTrans" presStyleCnt="0"/>
      <dgm:spPr/>
    </dgm:pt>
    <dgm:pt modelId="{B6CCE414-BC89-47D9-9626-0EB83EA03045}" type="pres">
      <dgm:prSet presAssocID="{EFEF9B25-BA47-4BE1-BD8F-52800280A2E8}" presName="compNode" presStyleCnt="0"/>
      <dgm:spPr/>
    </dgm:pt>
    <dgm:pt modelId="{9941E462-8B2A-44CF-BE40-1F9216D986F9}" type="pres">
      <dgm:prSet presAssocID="{EFEF9B25-BA47-4BE1-BD8F-52800280A2E8}" presName="bgRect" presStyleLbl="bgShp" presStyleIdx="3" presStyleCnt="4"/>
      <dgm:spPr/>
    </dgm:pt>
    <dgm:pt modelId="{8E47176E-DF7B-441A-AD2E-E288CE7F15AA}" type="pres">
      <dgm:prSet presAssocID="{EFEF9B25-BA47-4BE1-BD8F-52800280A2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830E9AB5-00B4-40AD-95DF-4AFA66C43A23}" type="pres">
      <dgm:prSet presAssocID="{EFEF9B25-BA47-4BE1-BD8F-52800280A2E8}" presName="spaceRect" presStyleCnt="0"/>
      <dgm:spPr/>
    </dgm:pt>
    <dgm:pt modelId="{B8D1EA2F-A2BD-428A-BDBB-EE7A801A5A65}" type="pres">
      <dgm:prSet presAssocID="{EFEF9B25-BA47-4BE1-BD8F-52800280A2E8}" presName="parTx" presStyleLbl="revTx" presStyleIdx="3" presStyleCnt="4">
        <dgm:presLayoutVars>
          <dgm:chMax val="0"/>
          <dgm:chPref val="0"/>
        </dgm:presLayoutVars>
      </dgm:prSet>
      <dgm:spPr/>
    </dgm:pt>
  </dgm:ptLst>
  <dgm:cxnLst>
    <dgm:cxn modelId="{2EEDF33C-01FC-447C-9AE6-9A02F42CACA4}" srcId="{F25CB037-94D6-4164-B353-D3409D9EFDFA}" destId="{C783E295-EB3C-4D57-A7DA-86369DB71C45}" srcOrd="2" destOrd="0" parTransId="{ED4DC28E-61D7-4DFC-9160-F6EA7835584C}" sibTransId="{423639CD-8D16-4286-A472-9937439127D2}"/>
    <dgm:cxn modelId="{25E69A3D-3D9B-4038-9D6B-CBCD1F178424}" type="presOf" srcId="{C783E295-EB3C-4D57-A7DA-86369DB71C45}" destId="{25B51674-693A-4402-999D-07487E66F2F2}" srcOrd="0" destOrd="0" presId="urn:microsoft.com/office/officeart/2018/2/layout/IconVerticalSolidList"/>
    <dgm:cxn modelId="{BD4BA867-2800-4658-AF8B-705857A8C632}" srcId="{F25CB037-94D6-4164-B353-D3409D9EFDFA}" destId="{BE565CC4-9E7D-4B4F-93F4-785A059AA49D}" srcOrd="0" destOrd="0" parTransId="{C84FE626-C292-4F93-951C-289782701502}" sibTransId="{E263A630-81BC-491D-B1A7-C8E8FB1B36F2}"/>
    <dgm:cxn modelId="{8E495383-A097-442B-80E5-4ECB2823A163}" srcId="{F25CB037-94D6-4164-B353-D3409D9EFDFA}" destId="{1AABD2DA-3517-46CA-B3A0-613666EA1FC2}" srcOrd="1" destOrd="0" parTransId="{E7EE4EC6-8222-4C05-9492-5E7C462EA1A7}" sibTransId="{CC090C89-C607-43F9-8E22-8CFD03975D6B}"/>
    <dgm:cxn modelId="{C2C1F39C-E90C-4BA7-BD4D-B27C78CC41E6}" type="presOf" srcId="{F25CB037-94D6-4164-B353-D3409D9EFDFA}" destId="{8974B891-5452-451F-8A5D-E47B71F6099E}" srcOrd="0" destOrd="0" presId="urn:microsoft.com/office/officeart/2018/2/layout/IconVerticalSolidList"/>
    <dgm:cxn modelId="{6B7EA6B7-6E26-4A63-9989-F3F4A3B23E77}" type="presOf" srcId="{1AABD2DA-3517-46CA-B3A0-613666EA1FC2}" destId="{EE1BF352-BA96-45D3-B82D-320BCEF5C36F}" srcOrd="0" destOrd="0" presId="urn:microsoft.com/office/officeart/2018/2/layout/IconVerticalSolidList"/>
    <dgm:cxn modelId="{E1C796D0-190A-4471-8FA7-A60586B0E2E8}" type="presOf" srcId="{BE565CC4-9E7D-4B4F-93F4-785A059AA49D}" destId="{5481998D-BD47-4687-99A0-BD4439273CF0}" srcOrd="0" destOrd="0" presId="urn:microsoft.com/office/officeart/2018/2/layout/IconVerticalSolidList"/>
    <dgm:cxn modelId="{1FC50CDD-5769-4D3F-A483-33739234F2DC}" srcId="{F25CB037-94D6-4164-B353-D3409D9EFDFA}" destId="{EFEF9B25-BA47-4BE1-BD8F-52800280A2E8}" srcOrd="3" destOrd="0" parTransId="{C03E9AE9-7D73-492B-9B90-D56D7E114792}" sibTransId="{70242E1C-D60E-4FEC-95F5-2EDC8997402F}"/>
    <dgm:cxn modelId="{659DB4DE-888F-473F-A4EC-7357A0DE0880}" type="presOf" srcId="{EFEF9B25-BA47-4BE1-BD8F-52800280A2E8}" destId="{B8D1EA2F-A2BD-428A-BDBB-EE7A801A5A65}" srcOrd="0" destOrd="0" presId="urn:microsoft.com/office/officeart/2018/2/layout/IconVerticalSolidList"/>
    <dgm:cxn modelId="{DC9FECDF-FA6D-4E3C-A577-B62A6B7C8556}" type="presParOf" srcId="{8974B891-5452-451F-8A5D-E47B71F6099E}" destId="{D2CB1F3D-E2F6-4260-AE71-08FF066B6964}" srcOrd="0" destOrd="0" presId="urn:microsoft.com/office/officeart/2018/2/layout/IconVerticalSolidList"/>
    <dgm:cxn modelId="{BF89C032-BC91-4FA4-9323-108000C40951}" type="presParOf" srcId="{D2CB1F3D-E2F6-4260-AE71-08FF066B6964}" destId="{1749BABE-19BD-4A64-A6BA-8AB84532F274}" srcOrd="0" destOrd="0" presId="urn:microsoft.com/office/officeart/2018/2/layout/IconVerticalSolidList"/>
    <dgm:cxn modelId="{91A1F6C8-B41F-4FDC-8DF1-482D1D68A865}" type="presParOf" srcId="{D2CB1F3D-E2F6-4260-AE71-08FF066B6964}" destId="{382A811C-A610-44C7-994E-D2969DB5B494}" srcOrd="1" destOrd="0" presId="urn:microsoft.com/office/officeart/2018/2/layout/IconVerticalSolidList"/>
    <dgm:cxn modelId="{D7925D98-39ED-4DEB-B704-23D803628F92}" type="presParOf" srcId="{D2CB1F3D-E2F6-4260-AE71-08FF066B6964}" destId="{3A250377-0801-4395-BEFB-F264C97D4165}" srcOrd="2" destOrd="0" presId="urn:microsoft.com/office/officeart/2018/2/layout/IconVerticalSolidList"/>
    <dgm:cxn modelId="{9C3B016C-0F85-46BF-ADC4-3EE475475BA7}" type="presParOf" srcId="{D2CB1F3D-E2F6-4260-AE71-08FF066B6964}" destId="{5481998D-BD47-4687-99A0-BD4439273CF0}" srcOrd="3" destOrd="0" presId="urn:microsoft.com/office/officeart/2018/2/layout/IconVerticalSolidList"/>
    <dgm:cxn modelId="{58A3EDB8-E082-4751-B574-5F84711029FC}" type="presParOf" srcId="{8974B891-5452-451F-8A5D-E47B71F6099E}" destId="{6B5892AB-83CC-4D7C-9749-3CE669C35D10}" srcOrd="1" destOrd="0" presId="urn:microsoft.com/office/officeart/2018/2/layout/IconVerticalSolidList"/>
    <dgm:cxn modelId="{F15CE0AD-D27E-4C5D-9E59-3DED832E27F2}" type="presParOf" srcId="{8974B891-5452-451F-8A5D-E47B71F6099E}" destId="{CB012CCB-DE29-4C5E-9A9D-4988491378DD}" srcOrd="2" destOrd="0" presId="urn:microsoft.com/office/officeart/2018/2/layout/IconVerticalSolidList"/>
    <dgm:cxn modelId="{6D552BDE-C9ED-45BE-B27F-E4DE65DE9462}" type="presParOf" srcId="{CB012CCB-DE29-4C5E-9A9D-4988491378DD}" destId="{49726B42-0249-448C-B401-E62A4DDFA787}" srcOrd="0" destOrd="0" presId="urn:microsoft.com/office/officeart/2018/2/layout/IconVerticalSolidList"/>
    <dgm:cxn modelId="{9055D291-537F-48E6-847B-A4A8289DC642}" type="presParOf" srcId="{CB012CCB-DE29-4C5E-9A9D-4988491378DD}" destId="{232C79F5-B94F-482D-8E1C-D2EF199E48D9}" srcOrd="1" destOrd="0" presId="urn:microsoft.com/office/officeart/2018/2/layout/IconVerticalSolidList"/>
    <dgm:cxn modelId="{0736A42B-D0F4-4D7D-9A05-D57EC717FB79}" type="presParOf" srcId="{CB012CCB-DE29-4C5E-9A9D-4988491378DD}" destId="{74DEFC9D-D883-4A2C-A64C-5EB0664FDFCF}" srcOrd="2" destOrd="0" presId="urn:microsoft.com/office/officeart/2018/2/layout/IconVerticalSolidList"/>
    <dgm:cxn modelId="{0EA22432-EF31-4D50-9BB6-16E37329A047}" type="presParOf" srcId="{CB012CCB-DE29-4C5E-9A9D-4988491378DD}" destId="{EE1BF352-BA96-45D3-B82D-320BCEF5C36F}" srcOrd="3" destOrd="0" presId="urn:microsoft.com/office/officeart/2018/2/layout/IconVerticalSolidList"/>
    <dgm:cxn modelId="{C5256424-5380-42E5-AFB5-2F2207708F20}" type="presParOf" srcId="{8974B891-5452-451F-8A5D-E47B71F6099E}" destId="{A4176DC2-AED4-404A-83EC-B64BDD3A2A41}" srcOrd="3" destOrd="0" presId="urn:microsoft.com/office/officeart/2018/2/layout/IconVerticalSolidList"/>
    <dgm:cxn modelId="{F601173D-2E60-4BE9-96FA-7F5A9D8E162F}" type="presParOf" srcId="{8974B891-5452-451F-8A5D-E47B71F6099E}" destId="{CCCB80BF-EF4F-4A3C-9E31-00322594B1AD}" srcOrd="4" destOrd="0" presId="urn:microsoft.com/office/officeart/2018/2/layout/IconVerticalSolidList"/>
    <dgm:cxn modelId="{214AF1E9-952F-40B1-9345-E3540FCAE16D}" type="presParOf" srcId="{CCCB80BF-EF4F-4A3C-9E31-00322594B1AD}" destId="{2C8BCCEB-C4F9-431F-A2AB-98E52C2F092E}" srcOrd="0" destOrd="0" presId="urn:microsoft.com/office/officeart/2018/2/layout/IconVerticalSolidList"/>
    <dgm:cxn modelId="{93563E8E-224C-4662-BCD2-0E15DBDB4D7F}" type="presParOf" srcId="{CCCB80BF-EF4F-4A3C-9E31-00322594B1AD}" destId="{97E32168-5029-4C3C-A0ED-0D66D50FDE77}" srcOrd="1" destOrd="0" presId="urn:microsoft.com/office/officeart/2018/2/layout/IconVerticalSolidList"/>
    <dgm:cxn modelId="{D0BDABC8-A54F-4A75-B97C-72B3E17CB44B}" type="presParOf" srcId="{CCCB80BF-EF4F-4A3C-9E31-00322594B1AD}" destId="{3ED5AEC3-5589-40D3-A15C-A4C6F97D78C5}" srcOrd="2" destOrd="0" presId="urn:microsoft.com/office/officeart/2018/2/layout/IconVerticalSolidList"/>
    <dgm:cxn modelId="{AE253A85-D1CD-4033-809F-C0C40CC9F3F5}" type="presParOf" srcId="{CCCB80BF-EF4F-4A3C-9E31-00322594B1AD}" destId="{25B51674-693A-4402-999D-07487E66F2F2}" srcOrd="3" destOrd="0" presId="urn:microsoft.com/office/officeart/2018/2/layout/IconVerticalSolidList"/>
    <dgm:cxn modelId="{C95B0612-2637-4367-A6C1-00D6BAFB5C1C}" type="presParOf" srcId="{8974B891-5452-451F-8A5D-E47B71F6099E}" destId="{AEEB9D4D-69F3-4682-A91F-0D856239D30E}" srcOrd="5" destOrd="0" presId="urn:microsoft.com/office/officeart/2018/2/layout/IconVerticalSolidList"/>
    <dgm:cxn modelId="{72055273-CD95-4BA9-8CB5-6EC930DA545B}" type="presParOf" srcId="{8974B891-5452-451F-8A5D-E47B71F6099E}" destId="{B6CCE414-BC89-47D9-9626-0EB83EA03045}" srcOrd="6" destOrd="0" presId="urn:microsoft.com/office/officeart/2018/2/layout/IconVerticalSolidList"/>
    <dgm:cxn modelId="{C0770D5D-25B2-47C2-8809-F4D7687A91C1}" type="presParOf" srcId="{B6CCE414-BC89-47D9-9626-0EB83EA03045}" destId="{9941E462-8B2A-44CF-BE40-1F9216D986F9}" srcOrd="0" destOrd="0" presId="urn:microsoft.com/office/officeart/2018/2/layout/IconVerticalSolidList"/>
    <dgm:cxn modelId="{8391C02B-CE39-41E3-B9C7-CC80AF845EB4}" type="presParOf" srcId="{B6CCE414-BC89-47D9-9626-0EB83EA03045}" destId="{8E47176E-DF7B-441A-AD2E-E288CE7F15AA}" srcOrd="1" destOrd="0" presId="urn:microsoft.com/office/officeart/2018/2/layout/IconVerticalSolidList"/>
    <dgm:cxn modelId="{5604AD4E-A3DA-4E84-B1D1-3B49519BCFFD}" type="presParOf" srcId="{B6CCE414-BC89-47D9-9626-0EB83EA03045}" destId="{830E9AB5-00B4-40AD-95DF-4AFA66C43A23}" srcOrd="2" destOrd="0" presId="urn:microsoft.com/office/officeart/2018/2/layout/IconVerticalSolidList"/>
    <dgm:cxn modelId="{58DCBB20-64B9-4078-8865-A920867C6289}" type="presParOf" srcId="{B6CCE414-BC89-47D9-9626-0EB83EA03045}" destId="{B8D1EA2F-A2BD-428A-BDBB-EE7A801A5A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53CE6E-4BB2-44A9-B19E-890A09990734}"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B75AFAD8-224D-6043-8EC9-85B2BE5DFAEA}">
      <dgm:prSet/>
      <dgm:spPr/>
      <dgm:t>
        <a:bodyPr/>
        <a:lstStyle/>
        <a:p>
          <a:r>
            <a:rPr lang="en-US" dirty="0"/>
            <a:t>Figure 1 explains how equipment are interconnected in the device.</a:t>
          </a:r>
        </a:p>
      </dgm:t>
    </dgm:pt>
    <dgm:pt modelId="{1C07E379-C7CE-4F4A-B21E-E83AAD4BA921}" type="parTrans" cxnId="{34E63353-2559-6249-B3E6-3BF02EA46358}">
      <dgm:prSet/>
      <dgm:spPr/>
      <dgm:t>
        <a:bodyPr/>
        <a:lstStyle/>
        <a:p>
          <a:endParaRPr lang="en-GB"/>
        </a:p>
      </dgm:t>
    </dgm:pt>
    <dgm:pt modelId="{ED001512-A592-844C-A34B-820E4289C3A2}" type="sibTrans" cxnId="{34E63353-2559-6249-B3E6-3BF02EA46358}">
      <dgm:prSet/>
      <dgm:spPr/>
      <dgm:t>
        <a:bodyPr/>
        <a:lstStyle/>
        <a:p>
          <a:endParaRPr lang="en-GB"/>
        </a:p>
      </dgm:t>
    </dgm:pt>
    <dgm:pt modelId="{099120F2-0A6F-9146-B4F9-55E9BBB60522}">
      <dgm:prSet/>
      <dgm:spPr/>
      <dgm:t>
        <a:bodyPr/>
        <a:lstStyle/>
        <a:p>
          <a:r>
            <a:rPr lang="en-US" dirty="0"/>
            <a:t>Arduino Uno board is connected to battery, GPS and GSM.</a:t>
          </a:r>
        </a:p>
      </dgm:t>
    </dgm:pt>
    <dgm:pt modelId="{DE0F3F64-9216-FE4E-8828-D13CA95B3436}" type="parTrans" cxnId="{FE220208-D9B4-D24D-8455-1CBE933B0319}">
      <dgm:prSet/>
      <dgm:spPr/>
      <dgm:t>
        <a:bodyPr/>
        <a:lstStyle/>
        <a:p>
          <a:endParaRPr lang="en-GB"/>
        </a:p>
      </dgm:t>
    </dgm:pt>
    <dgm:pt modelId="{F28117E4-1DF0-5745-AD29-72DDC26FF1CD}" type="sibTrans" cxnId="{FE220208-D9B4-D24D-8455-1CBE933B0319}">
      <dgm:prSet/>
      <dgm:spPr/>
      <dgm:t>
        <a:bodyPr/>
        <a:lstStyle/>
        <a:p>
          <a:endParaRPr lang="en-GB"/>
        </a:p>
      </dgm:t>
    </dgm:pt>
    <dgm:pt modelId="{24C2AF35-08BC-CD46-A5FE-BBC55A6DD23E}">
      <dgm:prSet/>
      <dgm:spPr/>
      <dgm:t>
        <a:bodyPr/>
        <a:lstStyle/>
        <a:p>
          <a:r>
            <a:rPr lang="en-US" dirty="0"/>
            <a:t>GPS is the Global Positioning System, and it gets the data from Antenna.</a:t>
          </a:r>
        </a:p>
      </dgm:t>
    </dgm:pt>
    <dgm:pt modelId="{A483AC3B-DB46-E242-841F-320B5F561B12}" type="parTrans" cxnId="{7465F6A6-F396-BA47-8DD6-138799ADE037}">
      <dgm:prSet/>
      <dgm:spPr/>
      <dgm:t>
        <a:bodyPr/>
        <a:lstStyle/>
        <a:p>
          <a:endParaRPr lang="en-GB"/>
        </a:p>
      </dgm:t>
    </dgm:pt>
    <dgm:pt modelId="{C1D501E3-5A81-3B41-9DC8-D52734F82DA9}" type="sibTrans" cxnId="{7465F6A6-F396-BA47-8DD6-138799ADE037}">
      <dgm:prSet/>
      <dgm:spPr/>
      <dgm:t>
        <a:bodyPr/>
        <a:lstStyle/>
        <a:p>
          <a:endParaRPr lang="en-GB"/>
        </a:p>
      </dgm:t>
    </dgm:pt>
    <dgm:pt modelId="{BCD41910-1DBE-5246-BC44-9D2E89DADCB9}">
      <dgm:prSet/>
      <dgm:spPr/>
      <dgm:t>
        <a:bodyPr/>
        <a:lstStyle/>
        <a:p>
          <a:r>
            <a:rPr lang="en-US" dirty="0"/>
            <a:t>GSM is the Global System for mobile communication and is responsible for message transmission. </a:t>
          </a:r>
        </a:p>
      </dgm:t>
    </dgm:pt>
    <dgm:pt modelId="{27991314-8F71-9C48-B63C-F4D7788E7BFE}" type="parTrans" cxnId="{7F898B16-67F8-0C4B-9510-3FDA27F2D5CB}">
      <dgm:prSet/>
      <dgm:spPr/>
      <dgm:t>
        <a:bodyPr/>
        <a:lstStyle/>
        <a:p>
          <a:endParaRPr lang="en-GB"/>
        </a:p>
      </dgm:t>
    </dgm:pt>
    <dgm:pt modelId="{D57E6431-D4EF-6E44-BB74-1219849E0B2F}" type="sibTrans" cxnId="{7F898B16-67F8-0C4B-9510-3FDA27F2D5CB}">
      <dgm:prSet/>
      <dgm:spPr/>
      <dgm:t>
        <a:bodyPr/>
        <a:lstStyle/>
        <a:p>
          <a:endParaRPr lang="en-GB"/>
        </a:p>
      </dgm:t>
    </dgm:pt>
    <dgm:pt modelId="{8167E1D7-5A97-4036-ADCF-9A25C5E40977}" type="pres">
      <dgm:prSet presAssocID="{5153CE6E-4BB2-44A9-B19E-890A09990734}" presName="vert0" presStyleCnt="0">
        <dgm:presLayoutVars>
          <dgm:dir/>
          <dgm:animOne val="branch"/>
          <dgm:animLvl val="lvl"/>
        </dgm:presLayoutVars>
      </dgm:prSet>
      <dgm:spPr/>
    </dgm:pt>
    <dgm:pt modelId="{6EAA8D92-44FE-7C4A-8361-3EA5815081B0}" type="pres">
      <dgm:prSet presAssocID="{B75AFAD8-224D-6043-8EC9-85B2BE5DFAEA}" presName="thickLine" presStyleLbl="alignNode1" presStyleIdx="0" presStyleCnt="4"/>
      <dgm:spPr/>
    </dgm:pt>
    <dgm:pt modelId="{968C33CC-C2B3-A74B-B781-FF44882CA668}" type="pres">
      <dgm:prSet presAssocID="{B75AFAD8-224D-6043-8EC9-85B2BE5DFAEA}" presName="horz1" presStyleCnt="0"/>
      <dgm:spPr/>
    </dgm:pt>
    <dgm:pt modelId="{758B1F48-F0B5-1542-B893-A0C6B86D9CE6}" type="pres">
      <dgm:prSet presAssocID="{B75AFAD8-224D-6043-8EC9-85B2BE5DFAEA}" presName="tx1" presStyleLbl="revTx" presStyleIdx="0" presStyleCnt="4"/>
      <dgm:spPr/>
    </dgm:pt>
    <dgm:pt modelId="{5FB16008-AF82-6B45-94A0-657068E102B3}" type="pres">
      <dgm:prSet presAssocID="{B75AFAD8-224D-6043-8EC9-85B2BE5DFAEA}" presName="vert1" presStyleCnt="0"/>
      <dgm:spPr/>
    </dgm:pt>
    <dgm:pt modelId="{E6684CDF-E30B-FC47-B418-29FD2269FF51}" type="pres">
      <dgm:prSet presAssocID="{099120F2-0A6F-9146-B4F9-55E9BBB60522}" presName="thickLine" presStyleLbl="alignNode1" presStyleIdx="1" presStyleCnt="4"/>
      <dgm:spPr/>
    </dgm:pt>
    <dgm:pt modelId="{C32740DE-86EF-5144-9E29-D7413A58D751}" type="pres">
      <dgm:prSet presAssocID="{099120F2-0A6F-9146-B4F9-55E9BBB60522}" presName="horz1" presStyleCnt="0"/>
      <dgm:spPr/>
    </dgm:pt>
    <dgm:pt modelId="{6B135913-FB5D-A94E-BE8D-5052129B7036}" type="pres">
      <dgm:prSet presAssocID="{099120F2-0A6F-9146-B4F9-55E9BBB60522}" presName="tx1" presStyleLbl="revTx" presStyleIdx="1" presStyleCnt="4"/>
      <dgm:spPr/>
    </dgm:pt>
    <dgm:pt modelId="{0DA64963-BF91-9245-B84E-515A9093DD12}" type="pres">
      <dgm:prSet presAssocID="{099120F2-0A6F-9146-B4F9-55E9BBB60522}" presName="vert1" presStyleCnt="0"/>
      <dgm:spPr/>
    </dgm:pt>
    <dgm:pt modelId="{BA69F386-A809-B846-90AF-731F728A6B3D}" type="pres">
      <dgm:prSet presAssocID="{24C2AF35-08BC-CD46-A5FE-BBC55A6DD23E}" presName="thickLine" presStyleLbl="alignNode1" presStyleIdx="2" presStyleCnt="4"/>
      <dgm:spPr/>
    </dgm:pt>
    <dgm:pt modelId="{CA489582-4C49-1045-B323-9A478C47AB2B}" type="pres">
      <dgm:prSet presAssocID="{24C2AF35-08BC-CD46-A5FE-BBC55A6DD23E}" presName="horz1" presStyleCnt="0"/>
      <dgm:spPr/>
    </dgm:pt>
    <dgm:pt modelId="{6B4B8105-6BF0-1B4B-87B5-096B373BF20F}" type="pres">
      <dgm:prSet presAssocID="{24C2AF35-08BC-CD46-A5FE-BBC55A6DD23E}" presName="tx1" presStyleLbl="revTx" presStyleIdx="2" presStyleCnt="4"/>
      <dgm:spPr/>
    </dgm:pt>
    <dgm:pt modelId="{5F9C8CC6-3BF2-7147-98A7-BC29A0BC429C}" type="pres">
      <dgm:prSet presAssocID="{24C2AF35-08BC-CD46-A5FE-BBC55A6DD23E}" presName="vert1" presStyleCnt="0"/>
      <dgm:spPr/>
    </dgm:pt>
    <dgm:pt modelId="{50669A0C-FE7F-EB42-8B3F-17A4BC852F7F}" type="pres">
      <dgm:prSet presAssocID="{BCD41910-1DBE-5246-BC44-9D2E89DADCB9}" presName="thickLine" presStyleLbl="alignNode1" presStyleIdx="3" presStyleCnt="4"/>
      <dgm:spPr/>
    </dgm:pt>
    <dgm:pt modelId="{733BDC70-B49B-B94D-9F0B-D568CCD39161}" type="pres">
      <dgm:prSet presAssocID="{BCD41910-1DBE-5246-BC44-9D2E89DADCB9}" presName="horz1" presStyleCnt="0"/>
      <dgm:spPr/>
    </dgm:pt>
    <dgm:pt modelId="{C1A95484-58DE-D045-9FD8-FDE86E22955B}" type="pres">
      <dgm:prSet presAssocID="{BCD41910-1DBE-5246-BC44-9D2E89DADCB9}" presName="tx1" presStyleLbl="revTx" presStyleIdx="3" presStyleCnt="4"/>
      <dgm:spPr/>
    </dgm:pt>
    <dgm:pt modelId="{582C9EBD-6CEF-7E4A-A2A6-4131CAFB30EB}" type="pres">
      <dgm:prSet presAssocID="{BCD41910-1DBE-5246-BC44-9D2E89DADCB9}" presName="vert1" presStyleCnt="0"/>
      <dgm:spPr/>
    </dgm:pt>
  </dgm:ptLst>
  <dgm:cxnLst>
    <dgm:cxn modelId="{FE220208-D9B4-D24D-8455-1CBE933B0319}" srcId="{5153CE6E-4BB2-44A9-B19E-890A09990734}" destId="{099120F2-0A6F-9146-B4F9-55E9BBB60522}" srcOrd="1" destOrd="0" parTransId="{DE0F3F64-9216-FE4E-8828-D13CA95B3436}" sibTransId="{F28117E4-1DF0-5745-AD29-72DDC26FF1CD}"/>
    <dgm:cxn modelId="{E6F63C0B-6F79-C54E-B2BA-842B210DA1CE}" type="presOf" srcId="{099120F2-0A6F-9146-B4F9-55E9BBB60522}" destId="{6B135913-FB5D-A94E-BE8D-5052129B7036}" srcOrd="0" destOrd="0" presId="urn:microsoft.com/office/officeart/2008/layout/LinedList"/>
    <dgm:cxn modelId="{7F898B16-67F8-0C4B-9510-3FDA27F2D5CB}" srcId="{5153CE6E-4BB2-44A9-B19E-890A09990734}" destId="{BCD41910-1DBE-5246-BC44-9D2E89DADCB9}" srcOrd="3" destOrd="0" parTransId="{27991314-8F71-9C48-B63C-F4D7788E7BFE}" sibTransId="{D57E6431-D4EF-6E44-BB74-1219849E0B2F}"/>
    <dgm:cxn modelId="{34E63353-2559-6249-B3E6-3BF02EA46358}" srcId="{5153CE6E-4BB2-44A9-B19E-890A09990734}" destId="{B75AFAD8-224D-6043-8EC9-85B2BE5DFAEA}" srcOrd="0" destOrd="0" parTransId="{1C07E379-C7CE-4F4A-B21E-E83AAD4BA921}" sibTransId="{ED001512-A592-844C-A34B-820E4289C3A2}"/>
    <dgm:cxn modelId="{2A62EE6D-7C29-ED4C-B540-A4B4F7735A55}" type="presOf" srcId="{24C2AF35-08BC-CD46-A5FE-BBC55A6DD23E}" destId="{6B4B8105-6BF0-1B4B-87B5-096B373BF20F}" srcOrd="0" destOrd="0" presId="urn:microsoft.com/office/officeart/2008/layout/LinedList"/>
    <dgm:cxn modelId="{1B976074-9704-4547-9422-0E24B52A2FFD}" type="presOf" srcId="{B75AFAD8-224D-6043-8EC9-85B2BE5DFAEA}" destId="{758B1F48-F0B5-1542-B893-A0C6B86D9CE6}" srcOrd="0" destOrd="0" presId="urn:microsoft.com/office/officeart/2008/layout/LinedList"/>
    <dgm:cxn modelId="{DE15CD9E-3D86-704C-902A-03AD5237C428}" type="presOf" srcId="{BCD41910-1DBE-5246-BC44-9D2E89DADCB9}" destId="{C1A95484-58DE-D045-9FD8-FDE86E22955B}" srcOrd="0" destOrd="0" presId="urn:microsoft.com/office/officeart/2008/layout/LinedList"/>
    <dgm:cxn modelId="{7465F6A6-F396-BA47-8DD6-138799ADE037}" srcId="{5153CE6E-4BB2-44A9-B19E-890A09990734}" destId="{24C2AF35-08BC-CD46-A5FE-BBC55A6DD23E}" srcOrd="2" destOrd="0" parTransId="{A483AC3B-DB46-E242-841F-320B5F561B12}" sibTransId="{C1D501E3-5A81-3B41-9DC8-D52734F82DA9}"/>
    <dgm:cxn modelId="{F45A8FDC-35BA-4DBB-9361-A1687F35E695}" type="presOf" srcId="{5153CE6E-4BB2-44A9-B19E-890A09990734}" destId="{8167E1D7-5A97-4036-ADCF-9A25C5E40977}" srcOrd="0" destOrd="0" presId="urn:microsoft.com/office/officeart/2008/layout/LinedList"/>
    <dgm:cxn modelId="{02028F55-3C98-C847-B60D-0ACEECC17E2B}" type="presParOf" srcId="{8167E1D7-5A97-4036-ADCF-9A25C5E40977}" destId="{6EAA8D92-44FE-7C4A-8361-3EA5815081B0}" srcOrd="0" destOrd="0" presId="urn:microsoft.com/office/officeart/2008/layout/LinedList"/>
    <dgm:cxn modelId="{294FDBC0-F8D3-6040-8FA8-15CDCB5BDCBB}" type="presParOf" srcId="{8167E1D7-5A97-4036-ADCF-9A25C5E40977}" destId="{968C33CC-C2B3-A74B-B781-FF44882CA668}" srcOrd="1" destOrd="0" presId="urn:microsoft.com/office/officeart/2008/layout/LinedList"/>
    <dgm:cxn modelId="{8130ABC4-825E-2D42-A365-F528867A11FF}" type="presParOf" srcId="{968C33CC-C2B3-A74B-B781-FF44882CA668}" destId="{758B1F48-F0B5-1542-B893-A0C6B86D9CE6}" srcOrd="0" destOrd="0" presId="urn:microsoft.com/office/officeart/2008/layout/LinedList"/>
    <dgm:cxn modelId="{04A283D7-A11B-D246-AC24-BB195551FEAB}" type="presParOf" srcId="{968C33CC-C2B3-A74B-B781-FF44882CA668}" destId="{5FB16008-AF82-6B45-94A0-657068E102B3}" srcOrd="1" destOrd="0" presId="urn:microsoft.com/office/officeart/2008/layout/LinedList"/>
    <dgm:cxn modelId="{A9B7D210-0A1D-CF46-A70F-DFF665ECF0E6}" type="presParOf" srcId="{8167E1D7-5A97-4036-ADCF-9A25C5E40977}" destId="{E6684CDF-E30B-FC47-B418-29FD2269FF51}" srcOrd="2" destOrd="0" presId="urn:microsoft.com/office/officeart/2008/layout/LinedList"/>
    <dgm:cxn modelId="{87493961-A813-834C-A684-DB1923381397}" type="presParOf" srcId="{8167E1D7-5A97-4036-ADCF-9A25C5E40977}" destId="{C32740DE-86EF-5144-9E29-D7413A58D751}" srcOrd="3" destOrd="0" presId="urn:microsoft.com/office/officeart/2008/layout/LinedList"/>
    <dgm:cxn modelId="{CAA9C60D-47B3-1C4B-814C-1789C8892A9F}" type="presParOf" srcId="{C32740DE-86EF-5144-9E29-D7413A58D751}" destId="{6B135913-FB5D-A94E-BE8D-5052129B7036}" srcOrd="0" destOrd="0" presId="urn:microsoft.com/office/officeart/2008/layout/LinedList"/>
    <dgm:cxn modelId="{494BD820-CC3A-5241-8B6E-B62DB99D4D3E}" type="presParOf" srcId="{C32740DE-86EF-5144-9E29-D7413A58D751}" destId="{0DA64963-BF91-9245-B84E-515A9093DD12}" srcOrd="1" destOrd="0" presId="urn:microsoft.com/office/officeart/2008/layout/LinedList"/>
    <dgm:cxn modelId="{17A2244D-94F7-0D48-A5D1-CC4CD5CCBF24}" type="presParOf" srcId="{8167E1D7-5A97-4036-ADCF-9A25C5E40977}" destId="{BA69F386-A809-B846-90AF-731F728A6B3D}" srcOrd="4" destOrd="0" presId="urn:microsoft.com/office/officeart/2008/layout/LinedList"/>
    <dgm:cxn modelId="{37D396EC-FD0F-0B40-A275-F86762C59E73}" type="presParOf" srcId="{8167E1D7-5A97-4036-ADCF-9A25C5E40977}" destId="{CA489582-4C49-1045-B323-9A478C47AB2B}" srcOrd="5" destOrd="0" presId="urn:microsoft.com/office/officeart/2008/layout/LinedList"/>
    <dgm:cxn modelId="{48DFFE3D-8202-EA44-998E-3F245CF3D0DC}" type="presParOf" srcId="{CA489582-4C49-1045-B323-9A478C47AB2B}" destId="{6B4B8105-6BF0-1B4B-87B5-096B373BF20F}" srcOrd="0" destOrd="0" presId="urn:microsoft.com/office/officeart/2008/layout/LinedList"/>
    <dgm:cxn modelId="{1DA0C498-1940-DC44-ACA5-8DE89E7F114F}" type="presParOf" srcId="{CA489582-4C49-1045-B323-9A478C47AB2B}" destId="{5F9C8CC6-3BF2-7147-98A7-BC29A0BC429C}" srcOrd="1" destOrd="0" presId="urn:microsoft.com/office/officeart/2008/layout/LinedList"/>
    <dgm:cxn modelId="{6C646301-3535-1B42-83AD-29BE64B65B9F}" type="presParOf" srcId="{8167E1D7-5A97-4036-ADCF-9A25C5E40977}" destId="{50669A0C-FE7F-EB42-8B3F-17A4BC852F7F}" srcOrd="6" destOrd="0" presId="urn:microsoft.com/office/officeart/2008/layout/LinedList"/>
    <dgm:cxn modelId="{9DE173E2-46BB-4F49-8D83-6AAD32245B29}" type="presParOf" srcId="{8167E1D7-5A97-4036-ADCF-9A25C5E40977}" destId="{733BDC70-B49B-B94D-9F0B-D568CCD39161}" srcOrd="7" destOrd="0" presId="urn:microsoft.com/office/officeart/2008/layout/LinedList"/>
    <dgm:cxn modelId="{FA505F9A-FF3B-8A44-9352-8290643919C3}" type="presParOf" srcId="{733BDC70-B49B-B94D-9F0B-D568CCD39161}" destId="{C1A95484-58DE-D045-9FD8-FDE86E22955B}" srcOrd="0" destOrd="0" presId="urn:microsoft.com/office/officeart/2008/layout/LinedList"/>
    <dgm:cxn modelId="{1FEA6DA5-D9AC-BA4E-9671-82B094BD1354}" type="presParOf" srcId="{733BDC70-B49B-B94D-9F0B-D568CCD39161}" destId="{582C9EBD-6CEF-7E4A-A2A6-4131CAFB30EB}" srcOrd="1" destOrd="0" presId="urn:microsoft.com/office/officeart/2008/layout/LinedList"/>
  </dgm:cxnLst>
  <dgm:bg>
    <a:solidFill>
      <a:schemeClr val="bg1">
        <a:alpha val="60318"/>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53CE6E-4BB2-44A9-B19E-890A09990734}"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64FDA006-F9A9-E34B-A220-A36579E7ABC8}">
      <dgm:prSet/>
      <dgm:spPr/>
      <dgm:t>
        <a:bodyPr/>
        <a:lstStyle/>
        <a:p>
          <a:r>
            <a:rPr lang="en-AU" dirty="0"/>
            <a:t>Figure 2 is the Information Flow Diagram of Device. </a:t>
          </a:r>
        </a:p>
      </dgm:t>
    </dgm:pt>
    <dgm:pt modelId="{B5B7244F-EEEE-664A-8A75-87C9A2D9A46C}" type="parTrans" cxnId="{0D782B1F-E25F-0C4D-B761-8BF668D976CB}">
      <dgm:prSet/>
      <dgm:spPr/>
      <dgm:t>
        <a:bodyPr/>
        <a:lstStyle/>
        <a:p>
          <a:endParaRPr lang="en-GB"/>
        </a:p>
      </dgm:t>
    </dgm:pt>
    <dgm:pt modelId="{D9464BE9-C1FF-B046-B844-DFA536588C38}" type="sibTrans" cxnId="{0D782B1F-E25F-0C4D-B761-8BF668D976CB}">
      <dgm:prSet/>
      <dgm:spPr/>
      <dgm:t>
        <a:bodyPr/>
        <a:lstStyle/>
        <a:p>
          <a:endParaRPr lang="en-GB"/>
        </a:p>
      </dgm:t>
    </dgm:pt>
    <dgm:pt modelId="{E193FE5F-BF00-8542-AEE8-1B09E10559BD}">
      <dgm:prSet/>
      <dgm:spPr/>
      <dgm:t>
        <a:bodyPr/>
        <a:lstStyle/>
        <a:p>
          <a:r>
            <a:rPr lang="en-AU" dirty="0"/>
            <a:t>The diagram explains working mechanism of device sequentially</a:t>
          </a:r>
        </a:p>
      </dgm:t>
    </dgm:pt>
    <dgm:pt modelId="{9AEB1D51-7166-F744-9637-3DC07CC386D7}" type="parTrans" cxnId="{4136E061-291B-A641-9054-BDB7C9D1E295}">
      <dgm:prSet/>
      <dgm:spPr/>
      <dgm:t>
        <a:bodyPr/>
        <a:lstStyle/>
        <a:p>
          <a:endParaRPr lang="en-GB"/>
        </a:p>
      </dgm:t>
    </dgm:pt>
    <dgm:pt modelId="{5150C40B-6783-C844-A0C0-FEBC5DBC50D7}" type="sibTrans" cxnId="{4136E061-291B-A641-9054-BDB7C9D1E295}">
      <dgm:prSet/>
      <dgm:spPr/>
      <dgm:t>
        <a:bodyPr/>
        <a:lstStyle/>
        <a:p>
          <a:endParaRPr lang="en-GB"/>
        </a:p>
      </dgm:t>
    </dgm:pt>
    <dgm:pt modelId="{0D293F14-6AC9-C14F-B9A0-5E125DC24BBC}">
      <dgm:prSet/>
      <dgm:spPr/>
      <dgm:t>
        <a:bodyPr/>
        <a:lstStyle/>
        <a:p>
          <a:r>
            <a:rPr lang="en-AU" dirty="0"/>
            <a:t>Device notifies the home fragment.</a:t>
          </a:r>
        </a:p>
      </dgm:t>
    </dgm:pt>
    <dgm:pt modelId="{CF7EBDE9-CF86-ED40-8289-246065C0E7B8}" type="parTrans" cxnId="{9DFA4F25-C65E-CE40-94BC-FDDDDD4D96F5}">
      <dgm:prSet/>
      <dgm:spPr/>
      <dgm:t>
        <a:bodyPr/>
        <a:lstStyle/>
        <a:p>
          <a:endParaRPr lang="en-GB"/>
        </a:p>
      </dgm:t>
    </dgm:pt>
    <dgm:pt modelId="{23616A3D-C01E-E942-A137-AA149F831224}" type="sibTrans" cxnId="{9DFA4F25-C65E-CE40-94BC-FDDDDD4D96F5}">
      <dgm:prSet/>
      <dgm:spPr/>
      <dgm:t>
        <a:bodyPr/>
        <a:lstStyle/>
        <a:p>
          <a:endParaRPr lang="en-GB"/>
        </a:p>
      </dgm:t>
    </dgm:pt>
    <dgm:pt modelId="{08D58D5A-8DDB-BB46-95B5-FCF2E2FA27DD}">
      <dgm:prSet/>
      <dgm:spPr/>
      <dgm:t>
        <a:bodyPr/>
        <a:lstStyle/>
        <a:p>
          <a:r>
            <a:rPr lang="en-AU" dirty="0"/>
            <a:t>Locational information is sent to the server.</a:t>
          </a:r>
        </a:p>
      </dgm:t>
    </dgm:pt>
    <dgm:pt modelId="{45782F48-60C0-2E48-A7CB-73819D387A0A}" type="parTrans" cxnId="{2F16B4E7-03FA-8549-BF19-BD99B24B5C5C}">
      <dgm:prSet/>
      <dgm:spPr/>
      <dgm:t>
        <a:bodyPr/>
        <a:lstStyle/>
        <a:p>
          <a:endParaRPr lang="en-GB"/>
        </a:p>
      </dgm:t>
    </dgm:pt>
    <dgm:pt modelId="{30C3A7BF-51DB-C44A-8608-2E61DB63AFCB}" type="sibTrans" cxnId="{2F16B4E7-03FA-8549-BF19-BD99B24B5C5C}">
      <dgm:prSet/>
      <dgm:spPr/>
      <dgm:t>
        <a:bodyPr/>
        <a:lstStyle/>
        <a:p>
          <a:endParaRPr lang="en-GB"/>
        </a:p>
      </dgm:t>
    </dgm:pt>
    <dgm:pt modelId="{C2874C91-2351-454B-B57D-7A4D5D1582F0}">
      <dgm:prSet/>
      <dgm:spPr/>
      <dgm:t>
        <a:bodyPr/>
        <a:lstStyle/>
        <a:p>
          <a:r>
            <a:rPr lang="en-AU" dirty="0"/>
            <a:t>The calculated location is sent to the notification services and can be accessed by parents. </a:t>
          </a:r>
        </a:p>
      </dgm:t>
    </dgm:pt>
    <dgm:pt modelId="{B3D93E0F-EAA6-A144-834A-2E3DD90302F8}" type="parTrans" cxnId="{67DD7DFD-E7F6-9D44-96E4-CEFE891E304D}">
      <dgm:prSet/>
      <dgm:spPr/>
      <dgm:t>
        <a:bodyPr/>
        <a:lstStyle/>
        <a:p>
          <a:endParaRPr lang="en-GB"/>
        </a:p>
      </dgm:t>
    </dgm:pt>
    <dgm:pt modelId="{7276340C-126E-7A49-BF92-86FFBB055862}" type="sibTrans" cxnId="{67DD7DFD-E7F6-9D44-96E4-CEFE891E304D}">
      <dgm:prSet/>
      <dgm:spPr/>
      <dgm:t>
        <a:bodyPr/>
        <a:lstStyle/>
        <a:p>
          <a:endParaRPr lang="en-GB"/>
        </a:p>
      </dgm:t>
    </dgm:pt>
    <dgm:pt modelId="{8167E1D7-5A97-4036-ADCF-9A25C5E40977}" type="pres">
      <dgm:prSet presAssocID="{5153CE6E-4BB2-44A9-B19E-890A09990734}" presName="vert0" presStyleCnt="0">
        <dgm:presLayoutVars>
          <dgm:dir/>
          <dgm:animOne val="branch"/>
          <dgm:animLvl val="lvl"/>
        </dgm:presLayoutVars>
      </dgm:prSet>
      <dgm:spPr/>
    </dgm:pt>
    <dgm:pt modelId="{41F656CD-92FB-6E4F-9AD7-61CF6E5559B2}" type="pres">
      <dgm:prSet presAssocID="{64FDA006-F9A9-E34B-A220-A36579E7ABC8}" presName="thickLine" presStyleLbl="alignNode1" presStyleIdx="0" presStyleCnt="5"/>
      <dgm:spPr/>
    </dgm:pt>
    <dgm:pt modelId="{015FE2AA-8959-D04F-ACEC-BCC84BE20A4D}" type="pres">
      <dgm:prSet presAssocID="{64FDA006-F9A9-E34B-A220-A36579E7ABC8}" presName="horz1" presStyleCnt="0"/>
      <dgm:spPr/>
    </dgm:pt>
    <dgm:pt modelId="{60C17DA0-D77F-1547-A960-EC169AEB5464}" type="pres">
      <dgm:prSet presAssocID="{64FDA006-F9A9-E34B-A220-A36579E7ABC8}" presName="tx1" presStyleLbl="revTx" presStyleIdx="0" presStyleCnt="5"/>
      <dgm:spPr/>
    </dgm:pt>
    <dgm:pt modelId="{A7463CB2-C25C-ED4D-9722-213A9FB65DB6}" type="pres">
      <dgm:prSet presAssocID="{64FDA006-F9A9-E34B-A220-A36579E7ABC8}" presName="vert1" presStyleCnt="0"/>
      <dgm:spPr/>
    </dgm:pt>
    <dgm:pt modelId="{E4200342-EF91-EC4F-80F2-ABB285B49D9B}" type="pres">
      <dgm:prSet presAssocID="{E193FE5F-BF00-8542-AEE8-1B09E10559BD}" presName="thickLine" presStyleLbl="alignNode1" presStyleIdx="1" presStyleCnt="5"/>
      <dgm:spPr/>
    </dgm:pt>
    <dgm:pt modelId="{06E1011A-0846-BA46-A3B7-3C6335D3D928}" type="pres">
      <dgm:prSet presAssocID="{E193FE5F-BF00-8542-AEE8-1B09E10559BD}" presName="horz1" presStyleCnt="0"/>
      <dgm:spPr/>
    </dgm:pt>
    <dgm:pt modelId="{5CA17DE1-9E6A-3F47-AB51-D3A24155EDB4}" type="pres">
      <dgm:prSet presAssocID="{E193FE5F-BF00-8542-AEE8-1B09E10559BD}" presName="tx1" presStyleLbl="revTx" presStyleIdx="1" presStyleCnt="5"/>
      <dgm:spPr/>
    </dgm:pt>
    <dgm:pt modelId="{1B660CAF-0702-2D44-B52F-0C8689351DEA}" type="pres">
      <dgm:prSet presAssocID="{E193FE5F-BF00-8542-AEE8-1B09E10559BD}" presName="vert1" presStyleCnt="0"/>
      <dgm:spPr/>
    </dgm:pt>
    <dgm:pt modelId="{64A87A14-B4D7-F048-A68E-EC079EE3F198}" type="pres">
      <dgm:prSet presAssocID="{0D293F14-6AC9-C14F-B9A0-5E125DC24BBC}" presName="thickLine" presStyleLbl="alignNode1" presStyleIdx="2" presStyleCnt="5"/>
      <dgm:spPr/>
    </dgm:pt>
    <dgm:pt modelId="{DE230644-A4B3-6045-80D4-D93C72CE4AA9}" type="pres">
      <dgm:prSet presAssocID="{0D293F14-6AC9-C14F-B9A0-5E125DC24BBC}" presName="horz1" presStyleCnt="0"/>
      <dgm:spPr/>
    </dgm:pt>
    <dgm:pt modelId="{BA36F9D8-A1E8-B54A-97B0-F6CDC356904F}" type="pres">
      <dgm:prSet presAssocID="{0D293F14-6AC9-C14F-B9A0-5E125DC24BBC}" presName="tx1" presStyleLbl="revTx" presStyleIdx="2" presStyleCnt="5"/>
      <dgm:spPr/>
    </dgm:pt>
    <dgm:pt modelId="{23F116FC-0DC7-C141-88A0-B979450444D2}" type="pres">
      <dgm:prSet presAssocID="{0D293F14-6AC9-C14F-B9A0-5E125DC24BBC}" presName="vert1" presStyleCnt="0"/>
      <dgm:spPr/>
    </dgm:pt>
    <dgm:pt modelId="{35A3BD94-3D37-9440-ABE4-05D18B817A0B}" type="pres">
      <dgm:prSet presAssocID="{08D58D5A-8DDB-BB46-95B5-FCF2E2FA27DD}" presName="thickLine" presStyleLbl="alignNode1" presStyleIdx="3" presStyleCnt="5"/>
      <dgm:spPr/>
    </dgm:pt>
    <dgm:pt modelId="{1F116AC7-77CA-6A49-9E1D-6E799A72667D}" type="pres">
      <dgm:prSet presAssocID="{08D58D5A-8DDB-BB46-95B5-FCF2E2FA27DD}" presName="horz1" presStyleCnt="0"/>
      <dgm:spPr/>
    </dgm:pt>
    <dgm:pt modelId="{98A5A1B1-4FFD-0E41-A998-61118B28E19C}" type="pres">
      <dgm:prSet presAssocID="{08D58D5A-8DDB-BB46-95B5-FCF2E2FA27DD}" presName="tx1" presStyleLbl="revTx" presStyleIdx="3" presStyleCnt="5"/>
      <dgm:spPr/>
    </dgm:pt>
    <dgm:pt modelId="{6852603F-614F-D34A-AE34-F1A622FA37E8}" type="pres">
      <dgm:prSet presAssocID="{08D58D5A-8DDB-BB46-95B5-FCF2E2FA27DD}" presName="vert1" presStyleCnt="0"/>
      <dgm:spPr/>
    </dgm:pt>
    <dgm:pt modelId="{89B4AC4B-F296-2D43-B3F5-E1C97FDB0866}" type="pres">
      <dgm:prSet presAssocID="{C2874C91-2351-454B-B57D-7A4D5D1582F0}" presName="thickLine" presStyleLbl="alignNode1" presStyleIdx="4" presStyleCnt="5"/>
      <dgm:spPr/>
    </dgm:pt>
    <dgm:pt modelId="{7C3F4EBC-E375-AD44-ACD1-B80CFDF2E292}" type="pres">
      <dgm:prSet presAssocID="{C2874C91-2351-454B-B57D-7A4D5D1582F0}" presName="horz1" presStyleCnt="0"/>
      <dgm:spPr/>
    </dgm:pt>
    <dgm:pt modelId="{C22CC8A1-496E-0C4F-9E1E-D25AFCA98C54}" type="pres">
      <dgm:prSet presAssocID="{C2874C91-2351-454B-B57D-7A4D5D1582F0}" presName="tx1" presStyleLbl="revTx" presStyleIdx="4" presStyleCnt="5"/>
      <dgm:spPr/>
    </dgm:pt>
    <dgm:pt modelId="{8E78896D-124B-9B44-894F-EB5807D6A728}" type="pres">
      <dgm:prSet presAssocID="{C2874C91-2351-454B-B57D-7A4D5D1582F0}" presName="vert1" presStyleCnt="0"/>
      <dgm:spPr/>
    </dgm:pt>
  </dgm:ptLst>
  <dgm:cxnLst>
    <dgm:cxn modelId="{0D782B1F-E25F-0C4D-B761-8BF668D976CB}" srcId="{5153CE6E-4BB2-44A9-B19E-890A09990734}" destId="{64FDA006-F9A9-E34B-A220-A36579E7ABC8}" srcOrd="0" destOrd="0" parTransId="{B5B7244F-EEEE-664A-8A75-87C9A2D9A46C}" sibTransId="{D9464BE9-C1FF-B046-B844-DFA536588C38}"/>
    <dgm:cxn modelId="{9DFA4F25-C65E-CE40-94BC-FDDDDD4D96F5}" srcId="{5153CE6E-4BB2-44A9-B19E-890A09990734}" destId="{0D293F14-6AC9-C14F-B9A0-5E125DC24BBC}" srcOrd="2" destOrd="0" parTransId="{CF7EBDE9-CF86-ED40-8289-246065C0E7B8}" sibTransId="{23616A3D-C01E-E942-A137-AA149F831224}"/>
    <dgm:cxn modelId="{D095E126-0BE8-4F4F-99F1-68D213F03A0B}" type="presOf" srcId="{E193FE5F-BF00-8542-AEE8-1B09E10559BD}" destId="{5CA17DE1-9E6A-3F47-AB51-D3A24155EDB4}" srcOrd="0" destOrd="0" presId="urn:microsoft.com/office/officeart/2008/layout/LinedList"/>
    <dgm:cxn modelId="{6E18C735-56E0-E04F-9057-18BD628B1E8C}" type="presOf" srcId="{0D293F14-6AC9-C14F-B9A0-5E125DC24BBC}" destId="{BA36F9D8-A1E8-B54A-97B0-F6CDC356904F}" srcOrd="0" destOrd="0" presId="urn:microsoft.com/office/officeart/2008/layout/LinedList"/>
    <dgm:cxn modelId="{4136E061-291B-A641-9054-BDB7C9D1E295}" srcId="{5153CE6E-4BB2-44A9-B19E-890A09990734}" destId="{E193FE5F-BF00-8542-AEE8-1B09E10559BD}" srcOrd="1" destOrd="0" parTransId="{9AEB1D51-7166-F744-9637-3DC07CC386D7}" sibTransId="{5150C40B-6783-C844-A0C0-FEBC5DBC50D7}"/>
    <dgm:cxn modelId="{F23A4BB1-D586-0E44-B8DA-AC14A6F3EDD1}" type="presOf" srcId="{08D58D5A-8DDB-BB46-95B5-FCF2E2FA27DD}" destId="{98A5A1B1-4FFD-0E41-A998-61118B28E19C}" srcOrd="0" destOrd="0" presId="urn:microsoft.com/office/officeart/2008/layout/LinedList"/>
    <dgm:cxn modelId="{78B857B1-E1C5-864C-87E5-870BF6EEE3F3}" type="presOf" srcId="{C2874C91-2351-454B-B57D-7A4D5D1582F0}" destId="{C22CC8A1-496E-0C4F-9E1E-D25AFCA98C54}" srcOrd="0" destOrd="0" presId="urn:microsoft.com/office/officeart/2008/layout/LinedList"/>
    <dgm:cxn modelId="{54AE20BE-BBDE-F042-8380-AECC93407C0A}" type="presOf" srcId="{64FDA006-F9A9-E34B-A220-A36579E7ABC8}" destId="{60C17DA0-D77F-1547-A960-EC169AEB5464}" srcOrd="0" destOrd="0" presId="urn:microsoft.com/office/officeart/2008/layout/LinedList"/>
    <dgm:cxn modelId="{F45A8FDC-35BA-4DBB-9361-A1687F35E695}" type="presOf" srcId="{5153CE6E-4BB2-44A9-B19E-890A09990734}" destId="{8167E1D7-5A97-4036-ADCF-9A25C5E40977}" srcOrd="0" destOrd="0" presId="urn:microsoft.com/office/officeart/2008/layout/LinedList"/>
    <dgm:cxn modelId="{2F16B4E7-03FA-8549-BF19-BD99B24B5C5C}" srcId="{5153CE6E-4BB2-44A9-B19E-890A09990734}" destId="{08D58D5A-8DDB-BB46-95B5-FCF2E2FA27DD}" srcOrd="3" destOrd="0" parTransId="{45782F48-60C0-2E48-A7CB-73819D387A0A}" sibTransId="{30C3A7BF-51DB-C44A-8608-2E61DB63AFCB}"/>
    <dgm:cxn modelId="{67DD7DFD-E7F6-9D44-96E4-CEFE891E304D}" srcId="{5153CE6E-4BB2-44A9-B19E-890A09990734}" destId="{C2874C91-2351-454B-B57D-7A4D5D1582F0}" srcOrd="4" destOrd="0" parTransId="{B3D93E0F-EAA6-A144-834A-2E3DD90302F8}" sibTransId="{7276340C-126E-7A49-BF92-86FFBB055862}"/>
    <dgm:cxn modelId="{219B9B1B-66F6-8144-BEBF-590AAC0FC977}" type="presParOf" srcId="{8167E1D7-5A97-4036-ADCF-9A25C5E40977}" destId="{41F656CD-92FB-6E4F-9AD7-61CF6E5559B2}" srcOrd="0" destOrd="0" presId="urn:microsoft.com/office/officeart/2008/layout/LinedList"/>
    <dgm:cxn modelId="{5E219930-2F2E-5C4C-A582-172FF5A7D11D}" type="presParOf" srcId="{8167E1D7-5A97-4036-ADCF-9A25C5E40977}" destId="{015FE2AA-8959-D04F-ACEC-BCC84BE20A4D}" srcOrd="1" destOrd="0" presId="urn:microsoft.com/office/officeart/2008/layout/LinedList"/>
    <dgm:cxn modelId="{3D8F0199-E1AF-3445-B82A-3239A86EA359}" type="presParOf" srcId="{015FE2AA-8959-D04F-ACEC-BCC84BE20A4D}" destId="{60C17DA0-D77F-1547-A960-EC169AEB5464}" srcOrd="0" destOrd="0" presId="urn:microsoft.com/office/officeart/2008/layout/LinedList"/>
    <dgm:cxn modelId="{80DD01B1-9B1C-E64F-A9B5-9D7588856560}" type="presParOf" srcId="{015FE2AA-8959-D04F-ACEC-BCC84BE20A4D}" destId="{A7463CB2-C25C-ED4D-9722-213A9FB65DB6}" srcOrd="1" destOrd="0" presId="urn:microsoft.com/office/officeart/2008/layout/LinedList"/>
    <dgm:cxn modelId="{AA08E30B-4DA4-9D42-8751-810594483411}" type="presParOf" srcId="{8167E1D7-5A97-4036-ADCF-9A25C5E40977}" destId="{E4200342-EF91-EC4F-80F2-ABB285B49D9B}" srcOrd="2" destOrd="0" presId="urn:microsoft.com/office/officeart/2008/layout/LinedList"/>
    <dgm:cxn modelId="{7C2EA006-94E2-044D-83C8-5CC63F73E6A2}" type="presParOf" srcId="{8167E1D7-5A97-4036-ADCF-9A25C5E40977}" destId="{06E1011A-0846-BA46-A3B7-3C6335D3D928}" srcOrd="3" destOrd="0" presId="urn:microsoft.com/office/officeart/2008/layout/LinedList"/>
    <dgm:cxn modelId="{3941678E-5064-3A49-BB36-E0CCAFB89E08}" type="presParOf" srcId="{06E1011A-0846-BA46-A3B7-3C6335D3D928}" destId="{5CA17DE1-9E6A-3F47-AB51-D3A24155EDB4}" srcOrd="0" destOrd="0" presId="urn:microsoft.com/office/officeart/2008/layout/LinedList"/>
    <dgm:cxn modelId="{FAC5EB6F-1A0F-8F44-A586-A1C76E96548D}" type="presParOf" srcId="{06E1011A-0846-BA46-A3B7-3C6335D3D928}" destId="{1B660CAF-0702-2D44-B52F-0C8689351DEA}" srcOrd="1" destOrd="0" presId="urn:microsoft.com/office/officeart/2008/layout/LinedList"/>
    <dgm:cxn modelId="{3A3C5D9E-5BBD-7948-9AA8-A4D0418602D9}" type="presParOf" srcId="{8167E1D7-5A97-4036-ADCF-9A25C5E40977}" destId="{64A87A14-B4D7-F048-A68E-EC079EE3F198}" srcOrd="4" destOrd="0" presId="urn:microsoft.com/office/officeart/2008/layout/LinedList"/>
    <dgm:cxn modelId="{953B14CB-2841-5644-ADBC-531A5E2ABE83}" type="presParOf" srcId="{8167E1D7-5A97-4036-ADCF-9A25C5E40977}" destId="{DE230644-A4B3-6045-80D4-D93C72CE4AA9}" srcOrd="5" destOrd="0" presId="urn:microsoft.com/office/officeart/2008/layout/LinedList"/>
    <dgm:cxn modelId="{77EBFABC-383A-C344-BFC7-41BDC563FD96}" type="presParOf" srcId="{DE230644-A4B3-6045-80D4-D93C72CE4AA9}" destId="{BA36F9D8-A1E8-B54A-97B0-F6CDC356904F}" srcOrd="0" destOrd="0" presId="urn:microsoft.com/office/officeart/2008/layout/LinedList"/>
    <dgm:cxn modelId="{4E3AEA22-66BF-2445-85A5-554D01C1A572}" type="presParOf" srcId="{DE230644-A4B3-6045-80D4-D93C72CE4AA9}" destId="{23F116FC-0DC7-C141-88A0-B979450444D2}" srcOrd="1" destOrd="0" presId="urn:microsoft.com/office/officeart/2008/layout/LinedList"/>
    <dgm:cxn modelId="{6157822F-4242-3740-BA64-3491F097DC93}" type="presParOf" srcId="{8167E1D7-5A97-4036-ADCF-9A25C5E40977}" destId="{35A3BD94-3D37-9440-ABE4-05D18B817A0B}" srcOrd="6" destOrd="0" presId="urn:microsoft.com/office/officeart/2008/layout/LinedList"/>
    <dgm:cxn modelId="{C0B85DE9-2BE4-D74F-B639-56D7318C928A}" type="presParOf" srcId="{8167E1D7-5A97-4036-ADCF-9A25C5E40977}" destId="{1F116AC7-77CA-6A49-9E1D-6E799A72667D}" srcOrd="7" destOrd="0" presId="urn:microsoft.com/office/officeart/2008/layout/LinedList"/>
    <dgm:cxn modelId="{E99D61E6-C367-3647-AE7D-9EB48EEC43FB}" type="presParOf" srcId="{1F116AC7-77CA-6A49-9E1D-6E799A72667D}" destId="{98A5A1B1-4FFD-0E41-A998-61118B28E19C}" srcOrd="0" destOrd="0" presId="urn:microsoft.com/office/officeart/2008/layout/LinedList"/>
    <dgm:cxn modelId="{3C565B84-B092-6342-9005-245EB276C028}" type="presParOf" srcId="{1F116AC7-77CA-6A49-9E1D-6E799A72667D}" destId="{6852603F-614F-D34A-AE34-F1A622FA37E8}" srcOrd="1" destOrd="0" presId="urn:microsoft.com/office/officeart/2008/layout/LinedList"/>
    <dgm:cxn modelId="{ECEC1DE6-9A7A-4E48-BEB4-B0EE8505D6C5}" type="presParOf" srcId="{8167E1D7-5A97-4036-ADCF-9A25C5E40977}" destId="{89B4AC4B-F296-2D43-B3F5-E1C97FDB0866}" srcOrd="8" destOrd="0" presId="urn:microsoft.com/office/officeart/2008/layout/LinedList"/>
    <dgm:cxn modelId="{3B5A8755-22FE-454D-A21D-CB713DB6D328}" type="presParOf" srcId="{8167E1D7-5A97-4036-ADCF-9A25C5E40977}" destId="{7C3F4EBC-E375-AD44-ACD1-B80CFDF2E292}" srcOrd="9" destOrd="0" presId="urn:microsoft.com/office/officeart/2008/layout/LinedList"/>
    <dgm:cxn modelId="{AA246568-BEA8-834E-9D02-93FF832B6218}" type="presParOf" srcId="{7C3F4EBC-E375-AD44-ACD1-B80CFDF2E292}" destId="{C22CC8A1-496E-0C4F-9E1E-D25AFCA98C54}" srcOrd="0" destOrd="0" presId="urn:microsoft.com/office/officeart/2008/layout/LinedList"/>
    <dgm:cxn modelId="{7B9C4C91-95B2-F746-87AD-AAF2B84DDCD1}" type="presParOf" srcId="{7C3F4EBC-E375-AD44-ACD1-B80CFDF2E292}" destId="{8E78896D-124B-9B44-894F-EB5807D6A728}" srcOrd="1" destOrd="0" presId="urn:microsoft.com/office/officeart/2008/layout/LinedList"/>
  </dgm:cxnLst>
  <dgm:bg>
    <a:solidFill>
      <a:schemeClr val="bg1">
        <a:alpha val="72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BA7DD0-755F-45CF-A03D-A4C3E280CA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42F87BF-6377-48EC-81A3-98BEBE4245D8}">
      <dgm:prSet/>
      <dgm:spPr/>
      <dgm:t>
        <a:bodyPr/>
        <a:lstStyle/>
        <a:p>
          <a:r>
            <a:rPr lang="en-AU" b="1" dirty="0"/>
            <a:t>1. Working mechanism:</a:t>
          </a:r>
          <a:r>
            <a:rPr lang="en-AU" dirty="0"/>
            <a:t> What kind of modification and programming can be done to the sensors used in the device for collecting accurate data from them.</a:t>
          </a:r>
          <a:endParaRPr lang="en-US" dirty="0"/>
        </a:p>
      </dgm:t>
    </dgm:pt>
    <dgm:pt modelId="{3A558ECD-ADC0-4410-965E-EEF551294822}" type="parTrans" cxnId="{43E6F6DD-8DEB-4E5C-8BDB-0CEED8F7F371}">
      <dgm:prSet/>
      <dgm:spPr/>
      <dgm:t>
        <a:bodyPr/>
        <a:lstStyle/>
        <a:p>
          <a:endParaRPr lang="en-US"/>
        </a:p>
      </dgm:t>
    </dgm:pt>
    <dgm:pt modelId="{EC46AF7C-00FC-406F-B8AA-E0DC5EFEA192}" type="sibTrans" cxnId="{43E6F6DD-8DEB-4E5C-8BDB-0CEED8F7F371}">
      <dgm:prSet/>
      <dgm:spPr/>
      <dgm:t>
        <a:bodyPr/>
        <a:lstStyle/>
        <a:p>
          <a:endParaRPr lang="en-US"/>
        </a:p>
      </dgm:t>
    </dgm:pt>
    <dgm:pt modelId="{E739BA29-EB91-4A73-A250-530395F039FA}">
      <dgm:prSet/>
      <dgm:spPr>
        <a:solidFill>
          <a:schemeClr val="bg2">
            <a:lumMod val="60000"/>
            <a:lumOff val="40000"/>
          </a:schemeClr>
        </a:solidFill>
      </dgm:spPr>
      <dgm:t>
        <a:bodyPr/>
        <a:lstStyle/>
        <a:p>
          <a:r>
            <a:rPr lang="en-AU" b="1" dirty="0"/>
            <a:t>2. Precision in Location Tracking: </a:t>
          </a:r>
          <a:r>
            <a:rPr lang="en-AU" dirty="0"/>
            <a:t>Identify the challenges related to the connection loss because of poor cellular connection and device failure.</a:t>
          </a:r>
          <a:endParaRPr lang="en-US" dirty="0"/>
        </a:p>
      </dgm:t>
    </dgm:pt>
    <dgm:pt modelId="{5DE5DAAE-D258-4B16-837B-C9C0B9B0A13F}" type="parTrans" cxnId="{0BA636D0-85BC-4730-9796-1A66433C5D6C}">
      <dgm:prSet/>
      <dgm:spPr/>
      <dgm:t>
        <a:bodyPr/>
        <a:lstStyle/>
        <a:p>
          <a:endParaRPr lang="en-US"/>
        </a:p>
      </dgm:t>
    </dgm:pt>
    <dgm:pt modelId="{03F8A1A2-8D91-422E-AA64-51E6C93F1126}" type="sibTrans" cxnId="{0BA636D0-85BC-4730-9796-1A66433C5D6C}">
      <dgm:prSet/>
      <dgm:spPr/>
      <dgm:t>
        <a:bodyPr/>
        <a:lstStyle/>
        <a:p>
          <a:endParaRPr lang="en-US"/>
        </a:p>
      </dgm:t>
    </dgm:pt>
    <dgm:pt modelId="{AE33BE7B-6627-426F-98F0-688C6D9FCC84}">
      <dgm:prSet/>
      <dgm:spPr>
        <a:solidFill>
          <a:schemeClr val="accent3">
            <a:lumMod val="75000"/>
          </a:schemeClr>
        </a:solidFill>
      </dgm:spPr>
      <dgm:t>
        <a:bodyPr/>
        <a:lstStyle/>
        <a:p>
          <a:r>
            <a:rPr lang="en-AU" b="1" dirty="0"/>
            <a:t>3. Compatibility and connection:</a:t>
          </a:r>
          <a:r>
            <a:rPr lang="en-AU" dirty="0"/>
            <a:t> What can be done to overcome the issues related to the stable connection and compatibility of the device with present smart devices.</a:t>
          </a:r>
          <a:endParaRPr lang="en-US" dirty="0"/>
        </a:p>
      </dgm:t>
    </dgm:pt>
    <dgm:pt modelId="{C3641569-4096-4EB0-B41C-0BD73CB706E2}" type="parTrans" cxnId="{B401CC44-0E90-4DB4-ADF0-01F477C3C02B}">
      <dgm:prSet/>
      <dgm:spPr/>
      <dgm:t>
        <a:bodyPr/>
        <a:lstStyle/>
        <a:p>
          <a:endParaRPr lang="en-US"/>
        </a:p>
      </dgm:t>
    </dgm:pt>
    <dgm:pt modelId="{958D38FF-B6D0-4050-8B14-83012EDABB7D}" type="sibTrans" cxnId="{B401CC44-0E90-4DB4-ADF0-01F477C3C02B}">
      <dgm:prSet/>
      <dgm:spPr/>
      <dgm:t>
        <a:bodyPr/>
        <a:lstStyle/>
        <a:p>
          <a:endParaRPr lang="en-US"/>
        </a:p>
      </dgm:t>
    </dgm:pt>
    <dgm:pt modelId="{0083E758-CA22-47D0-8C64-6A33C3004853}">
      <dgm:prSet/>
      <dgm:spPr/>
      <dgm:t>
        <a:bodyPr/>
        <a:lstStyle/>
        <a:p>
          <a:r>
            <a:rPr lang="en-AU" b="1"/>
            <a:t>4.  Device Durability:</a:t>
          </a:r>
          <a:r>
            <a:rPr lang="en-AU"/>
            <a:t> How the proper selection of embedded sensors and batteries helps in the long-term use of the device.</a:t>
          </a:r>
          <a:endParaRPr lang="en-US"/>
        </a:p>
      </dgm:t>
    </dgm:pt>
    <dgm:pt modelId="{5DDCDBC2-D9D0-4099-8A98-69965D46E516}" type="parTrans" cxnId="{9BD0BCAC-79B0-4B2B-A986-9A058842AE57}">
      <dgm:prSet/>
      <dgm:spPr/>
      <dgm:t>
        <a:bodyPr/>
        <a:lstStyle/>
        <a:p>
          <a:endParaRPr lang="en-US"/>
        </a:p>
      </dgm:t>
    </dgm:pt>
    <dgm:pt modelId="{8703C76B-40F5-4B11-9B3D-67023387E0A9}" type="sibTrans" cxnId="{9BD0BCAC-79B0-4B2B-A986-9A058842AE57}">
      <dgm:prSet/>
      <dgm:spPr/>
      <dgm:t>
        <a:bodyPr/>
        <a:lstStyle/>
        <a:p>
          <a:endParaRPr lang="en-US"/>
        </a:p>
      </dgm:t>
    </dgm:pt>
    <dgm:pt modelId="{CB58CEA5-22F1-467C-8300-EE68F03203AC}" type="pres">
      <dgm:prSet presAssocID="{A3BA7DD0-755F-45CF-A03D-A4C3E280CACE}" presName="root" presStyleCnt="0">
        <dgm:presLayoutVars>
          <dgm:dir/>
          <dgm:resizeHandles val="exact"/>
        </dgm:presLayoutVars>
      </dgm:prSet>
      <dgm:spPr/>
    </dgm:pt>
    <dgm:pt modelId="{1906F2CC-FADA-44BE-AC48-D674038E112D}" type="pres">
      <dgm:prSet presAssocID="{942F87BF-6377-48EC-81A3-98BEBE4245D8}" presName="compNode" presStyleCnt="0"/>
      <dgm:spPr/>
    </dgm:pt>
    <dgm:pt modelId="{4CE2C605-B15A-4EE9-A071-1FA0870507C7}" type="pres">
      <dgm:prSet presAssocID="{942F87BF-6377-48EC-81A3-98BEBE4245D8}" presName="bgRect" presStyleLbl="bgShp" presStyleIdx="0" presStyleCnt="4"/>
      <dgm:spPr>
        <a:solidFill>
          <a:schemeClr val="accent1">
            <a:lumMod val="60000"/>
            <a:lumOff val="40000"/>
          </a:schemeClr>
        </a:solidFill>
      </dgm:spPr>
    </dgm:pt>
    <dgm:pt modelId="{98733E3D-01B0-4BE4-B553-89AD4A770704}" type="pres">
      <dgm:prSet presAssocID="{942F87BF-6377-48EC-81A3-98BEBE4245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517CA35-6FAE-4B15-BEFE-651EDE1EAF59}" type="pres">
      <dgm:prSet presAssocID="{942F87BF-6377-48EC-81A3-98BEBE4245D8}" presName="spaceRect" presStyleCnt="0"/>
      <dgm:spPr/>
    </dgm:pt>
    <dgm:pt modelId="{3D15091A-3AE9-4049-A1D2-40CD75E52B9E}" type="pres">
      <dgm:prSet presAssocID="{942F87BF-6377-48EC-81A3-98BEBE4245D8}" presName="parTx" presStyleLbl="revTx" presStyleIdx="0" presStyleCnt="4">
        <dgm:presLayoutVars>
          <dgm:chMax val="0"/>
          <dgm:chPref val="0"/>
        </dgm:presLayoutVars>
      </dgm:prSet>
      <dgm:spPr/>
    </dgm:pt>
    <dgm:pt modelId="{F5547A41-CBBD-4F34-B4F4-AA12CB00ECED}" type="pres">
      <dgm:prSet presAssocID="{EC46AF7C-00FC-406F-B8AA-E0DC5EFEA192}" presName="sibTrans" presStyleCnt="0"/>
      <dgm:spPr/>
    </dgm:pt>
    <dgm:pt modelId="{366FDA04-38E2-4CD1-A8E3-8261D79E5FAF}" type="pres">
      <dgm:prSet presAssocID="{E739BA29-EB91-4A73-A250-530395F039FA}" presName="compNode" presStyleCnt="0"/>
      <dgm:spPr/>
    </dgm:pt>
    <dgm:pt modelId="{30296B51-A013-442D-9EE3-37AB6C172B48}" type="pres">
      <dgm:prSet presAssocID="{E739BA29-EB91-4A73-A250-530395F039FA}" presName="bgRect" presStyleLbl="bgShp" presStyleIdx="1" presStyleCnt="4"/>
      <dgm:spPr/>
    </dgm:pt>
    <dgm:pt modelId="{8BEFB518-481D-4902-A07F-A79EEBE1CA48}" type="pres">
      <dgm:prSet presAssocID="{E739BA29-EB91-4A73-A250-530395F039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61D4CF52-AB61-44CB-9BF7-AEE7AA9D9800}" type="pres">
      <dgm:prSet presAssocID="{E739BA29-EB91-4A73-A250-530395F039FA}" presName="spaceRect" presStyleCnt="0"/>
      <dgm:spPr/>
    </dgm:pt>
    <dgm:pt modelId="{75807A82-213C-4692-B80E-07DC9B5E69C2}" type="pres">
      <dgm:prSet presAssocID="{E739BA29-EB91-4A73-A250-530395F039FA}" presName="parTx" presStyleLbl="revTx" presStyleIdx="1" presStyleCnt="4">
        <dgm:presLayoutVars>
          <dgm:chMax val="0"/>
          <dgm:chPref val="0"/>
        </dgm:presLayoutVars>
      </dgm:prSet>
      <dgm:spPr/>
    </dgm:pt>
    <dgm:pt modelId="{CB195956-DA8A-4722-90B0-8633589AF193}" type="pres">
      <dgm:prSet presAssocID="{03F8A1A2-8D91-422E-AA64-51E6C93F1126}" presName="sibTrans" presStyleCnt="0"/>
      <dgm:spPr/>
    </dgm:pt>
    <dgm:pt modelId="{A523A4A8-1185-4AE2-88F3-104A63B23C43}" type="pres">
      <dgm:prSet presAssocID="{AE33BE7B-6627-426F-98F0-688C6D9FCC84}" presName="compNode" presStyleCnt="0"/>
      <dgm:spPr/>
    </dgm:pt>
    <dgm:pt modelId="{73481D5F-F7FD-4CFB-B062-7A4D7C12874E}" type="pres">
      <dgm:prSet presAssocID="{AE33BE7B-6627-426F-98F0-688C6D9FCC84}" presName="bgRect" presStyleLbl="bgShp" presStyleIdx="2" presStyleCnt="4"/>
      <dgm:spPr/>
    </dgm:pt>
    <dgm:pt modelId="{F8414E63-CDF3-4BCE-A7EB-0C6103FB608D}" type="pres">
      <dgm:prSet presAssocID="{AE33BE7B-6627-426F-98F0-688C6D9FCC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518E17A-C0FF-4219-8B25-57131B5E7EA3}" type="pres">
      <dgm:prSet presAssocID="{AE33BE7B-6627-426F-98F0-688C6D9FCC84}" presName="spaceRect" presStyleCnt="0"/>
      <dgm:spPr/>
    </dgm:pt>
    <dgm:pt modelId="{507CC5F1-C7C9-4D12-A02A-4060FBF61EA6}" type="pres">
      <dgm:prSet presAssocID="{AE33BE7B-6627-426F-98F0-688C6D9FCC84}" presName="parTx" presStyleLbl="revTx" presStyleIdx="2" presStyleCnt="4">
        <dgm:presLayoutVars>
          <dgm:chMax val="0"/>
          <dgm:chPref val="0"/>
        </dgm:presLayoutVars>
      </dgm:prSet>
      <dgm:spPr/>
    </dgm:pt>
    <dgm:pt modelId="{24BF04A8-03D2-46B1-936D-9AA8EDB34459}" type="pres">
      <dgm:prSet presAssocID="{958D38FF-B6D0-4050-8B14-83012EDABB7D}" presName="sibTrans" presStyleCnt="0"/>
      <dgm:spPr/>
    </dgm:pt>
    <dgm:pt modelId="{2857F3CB-D9F2-461F-8AEE-9CD2740D7E1C}" type="pres">
      <dgm:prSet presAssocID="{0083E758-CA22-47D0-8C64-6A33C3004853}" presName="compNode" presStyleCnt="0"/>
      <dgm:spPr/>
    </dgm:pt>
    <dgm:pt modelId="{464AA5BD-402D-49A7-B07D-F9C4FB9AC705}" type="pres">
      <dgm:prSet presAssocID="{0083E758-CA22-47D0-8C64-6A33C3004853}" presName="bgRect" presStyleLbl="bgShp" presStyleIdx="3" presStyleCnt="4"/>
      <dgm:spPr/>
    </dgm:pt>
    <dgm:pt modelId="{F9F31941-5875-41A1-A2D6-E22988EBBEEB}" type="pres">
      <dgm:prSet presAssocID="{0083E758-CA22-47D0-8C64-6A33C30048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ttery Charging"/>
        </a:ext>
      </dgm:extLst>
    </dgm:pt>
    <dgm:pt modelId="{6B48ABFA-85A3-4E43-B080-09D3FE57EDFD}" type="pres">
      <dgm:prSet presAssocID="{0083E758-CA22-47D0-8C64-6A33C3004853}" presName="spaceRect" presStyleCnt="0"/>
      <dgm:spPr/>
    </dgm:pt>
    <dgm:pt modelId="{AE5CC4B5-AF66-45A5-B071-AD432C6F5F9D}" type="pres">
      <dgm:prSet presAssocID="{0083E758-CA22-47D0-8C64-6A33C3004853}" presName="parTx" presStyleLbl="revTx" presStyleIdx="3" presStyleCnt="4">
        <dgm:presLayoutVars>
          <dgm:chMax val="0"/>
          <dgm:chPref val="0"/>
        </dgm:presLayoutVars>
      </dgm:prSet>
      <dgm:spPr/>
    </dgm:pt>
  </dgm:ptLst>
  <dgm:cxnLst>
    <dgm:cxn modelId="{B401CC44-0E90-4DB4-ADF0-01F477C3C02B}" srcId="{A3BA7DD0-755F-45CF-A03D-A4C3E280CACE}" destId="{AE33BE7B-6627-426F-98F0-688C6D9FCC84}" srcOrd="2" destOrd="0" parTransId="{C3641569-4096-4EB0-B41C-0BD73CB706E2}" sibTransId="{958D38FF-B6D0-4050-8B14-83012EDABB7D}"/>
    <dgm:cxn modelId="{6FDE6158-40ED-4187-979D-4287B62973B6}" type="presOf" srcId="{E739BA29-EB91-4A73-A250-530395F039FA}" destId="{75807A82-213C-4692-B80E-07DC9B5E69C2}" srcOrd="0" destOrd="0" presId="urn:microsoft.com/office/officeart/2018/2/layout/IconVerticalSolidList"/>
    <dgm:cxn modelId="{9C1ABB66-90BE-4407-8F86-0802D014E7A5}" type="presOf" srcId="{0083E758-CA22-47D0-8C64-6A33C3004853}" destId="{AE5CC4B5-AF66-45A5-B071-AD432C6F5F9D}" srcOrd="0" destOrd="0" presId="urn:microsoft.com/office/officeart/2018/2/layout/IconVerticalSolidList"/>
    <dgm:cxn modelId="{92B16B77-9BDA-4BEA-B8C1-7B9AB1FB3815}" type="presOf" srcId="{942F87BF-6377-48EC-81A3-98BEBE4245D8}" destId="{3D15091A-3AE9-4049-A1D2-40CD75E52B9E}" srcOrd="0" destOrd="0" presId="urn:microsoft.com/office/officeart/2018/2/layout/IconVerticalSolidList"/>
    <dgm:cxn modelId="{9BD0BCAC-79B0-4B2B-A986-9A058842AE57}" srcId="{A3BA7DD0-755F-45CF-A03D-A4C3E280CACE}" destId="{0083E758-CA22-47D0-8C64-6A33C3004853}" srcOrd="3" destOrd="0" parTransId="{5DDCDBC2-D9D0-4099-8A98-69965D46E516}" sibTransId="{8703C76B-40F5-4B11-9B3D-67023387E0A9}"/>
    <dgm:cxn modelId="{0BA636D0-85BC-4730-9796-1A66433C5D6C}" srcId="{A3BA7DD0-755F-45CF-A03D-A4C3E280CACE}" destId="{E739BA29-EB91-4A73-A250-530395F039FA}" srcOrd="1" destOrd="0" parTransId="{5DE5DAAE-D258-4B16-837B-C9C0B9B0A13F}" sibTransId="{03F8A1A2-8D91-422E-AA64-51E6C93F1126}"/>
    <dgm:cxn modelId="{9C7CD0D6-F6A5-483F-9F27-672343862A27}" type="presOf" srcId="{AE33BE7B-6627-426F-98F0-688C6D9FCC84}" destId="{507CC5F1-C7C9-4D12-A02A-4060FBF61EA6}" srcOrd="0" destOrd="0" presId="urn:microsoft.com/office/officeart/2018/2/layout/IconVerticalSolidList"/>
    <dgm:cxn modelId="{43E6F6DD-8DEB-4E5C-8BDB-0CEED8F7F371}" srcId="{A3BA7DD0-755F-45CF-A03D-A4C3E280CACE}" destId="{942F87BF-6377-48EC-81A3-98BEBE4245D8}" srcOrd="0" destOrd="0" parTransId="{3A558ECD-ADC0-4410-965E-EEF551294822}" sibTransId="{EC46AF7C-00FC-406F-B8AA-E0DC5EFEA192}"/>
    <dgm:cxn modelId="{4CA810F5-38C2-45FD-9403-A3FA01D18157}" type="presOf" srcId="{A3BA7DD0-755F-45CF-A03D-A4C3E280CACE}" destId="{CB58CEA5-22F1-467C-8300-EE68F03203AC}" srcOrd="0" destOrd="0" presId="urn:microsoft.com/office/officeart/2018/2/layout/IconVerticalSolidList"/>
    <dgm:cxn modelId="{BF717D11-F6A8-46B9-9C8F-294EDA62F67C}" type="presParOf" srcId="{CB58CEA5-22F1-467C-8300-EE68F03203AC}" destId="{1906F2CC-FADA-44BE-AC48-D674038E112D}" srcOrd="0" destOrd="0" presId="urn:microsoft.com/office/officeart/2018/2/layout/IconVerticalSolidList"/>
    <dgm:cxn modelId="{838D1389-B4B7-48DD-9211-2F2CD6353BB3}" type="presParOf" srcId="{1906F2CC-FADA-44BE-AC48-D674038E112D}" destId="{4CE2C605-B15A-4EE9-A071-1FA0870507C7}" srcOrd="0" destOrd="0" presId="urn:microsoft.com/office/officeart/2018/2/layout/IconVerticalSolidList"/>
    <dgm:cxn modelId="{CDEF91EE-3F9D-4C96-8C5D-50DEA20C6283}" type="presParOf" srcId="{1906F2CC-FADA-44BE-AC48-D674038E112D}" destId="{98733E3D-01B0-4BE4-B553-89AD4A770704}" srcOrd="1" destOrd="0" presId="urn:microsoft.com/office/officeart/2018/2/layout/IconVerticalSolidList"/>
    <dgm:cxn modelId="{CAD19086-2659-477A-B14E-039E1B65AFEB}" type="presParOf" srcId="{1906F2CC-FADA-44BE-AC48-D674038E112D}" destId="{B517CA35-6FAE-4B15-BEFE-651EDE1EAF59}" srcOrd="2" destOrd="0" presId="urn:microsoft.com/office/officeart/2018/2/layout/IconVerticalSolidList"/>
    <dgm:cxn modelId="{215BE80D-8E90-4A4B-A2A8-4672AE33FE45}" type="presParOf" srcId="{1906F2CC-FADA-44BE-AC48-D674038E112D}" destId="{3D15091A-3AE9-4049-A1D2-40CD75E52B9E}" srcOrd="3" destOrd="0" presId="urn:microsoft.com/office/officeart/2018/2/layout/IconVerticalSolidList"/>
    <dgm:cxn modelId="{63CF2A24-BC39-48D3-8238-C2353A632B06}" type="presParOf" srcId="{CB58CEA5-22F1-467C-8300-EE68F03203AC}" destId="{F5547A41-CBBD-4F34-B4F4-AA12CB00ECED}" srcOrd="1" destOrd="0" presId="urn:microsoft.com/office/officeart/2018/2/layout/IconVerticalSolidList"/>
    <dgm:cxn modelId="{6B5D9105-B303-4D44-BFAD-C7DE973FFFAE}" type="presParOf" srcId="{CB58CEA5-22F1-467C-8300-EE68F03203AC}" destId="{366FDA04-38E2-4CD1-A8E3-8261D79E5FAF}" srcOrd="2" destOrd="0" presId="urn:microsoft.com/office/officeart/2018/2/layout/IconVerticalSolidList"/>
    <dgm:cxn modelId="{CD4A1E4B-FB00-4390-8E78-7D892DBEA7B3}" type="presParOf" srcId="{366FDA04-38E2-4CD1-A8E3-8261D79E5FAF}" destId="{30296B51-A013-442D-9EE3-37AB6C172B48}" srcOrd="0" destOrd="0" presId="urn:microsoft.com/office/officeart/2018/2/layout/IconVerticalSolidList"/>
    <dgm:cxn modelId="{467CD6CB-D3D5-4990-85F3-7A87ADBC039E}" type="presParOf" srcId="{366FDA04-38E2-4CD1-A8E3-8261D79E5FAF}" destId="{8BEFB518-481D-4902-A07F-A79EEBE1CA48}" srcOrd="1" destOrd="0" presId="urn:microsoft.com/office/officeart/2018/2/layout/IconVerticalSolidList"/>
    <dgm:cxn modelId="{6264A403-0AA5-4AC4-B0CF-367995155C75}" type="presParOf" srcId="{366FDA04-38E2-4CD1-A8E3-8261D79E5FAF}" destId="{61D4CF52-AB61-44CB-9BF7-AEE7AA9D9800}" srcOrd="2" destOrd="0" presId="urn:microsoft.com/office/officeart/2018/2/layout/IconVerticalSolidList"/>
    <dgm:cxn modelId="{13DAC213-B251-4C76-B031-C22C7F8D44A2}" type="presParOf" srcId="{366FDA04-38E2-4CD1-A8E3-8261D79E5FAF}" destId="{75807A82-213C-4692-B80E-07DC9B5E69C2}" srcOrd="3" destOrd="0" presId="urn:microsoft.com/office/officeart/2018/2/layout/IconVerticalSolidList"/>
    <dgm:cxn modelId="{E9DEFF12-9CEB-4E58-896E-03CB52B24143}" type="presParOf" srcId="{CB58CEA5-22F1-467C-8300-EE68F03203AC}" destId="{CB195956-DA8A-4722-90B0-8633589AF193}" srcOrd="3" destOrd="0" presId="urn:microsoft.com/office/officeart/2018/2/layout/IconVerticalSolidList"/>
    <dgm:cxn modelId="{AEC84901-61C9-46BD-A228-500E831F0EA3}" type="presParOf" srcId="{CB58CEA5-22F1-467C-8300-EE68F03203AC}" destId="{A523A4A8-1185-4AE2-88F3-104A63B23C43}" srcOrd="4" destOrd="0" presId="urn:microsoft.com/office/officeart/2018/2/layout/IconVerticalSolidList"/>
    <dgm:cxn modelId="{202B0FB6-2CB4-457A-B234-F4E53E18D9FD}" type="presParOf" srcId="{A523A4A8-1185-4AE2-88F3-104A63B23C43}" destId="{73481D5F-F7FD-4CFB-B062-7A4D7C12874E}" srcOrd="0" destOrd="0" presId="urn:microsoft.com/office/officeart/2018/2/layout/IconVerticalSolidList"/>
    <dgm:cxn modelId="{0CDA5F80-1D55-4DE6-83D5-386CC6F69301}" type="presParOf" srcId="{A523A4A8-1185-4AE2-88F3-104A63B23C43}" destId="{F8414E63-CDF3-4BCE-A7EB-0C6103FB608D}" srcOrd="1" destOrd="0" presId="urn:microsoft.com/office/officeart/2018/2/layout/IconVerticalSolidList"/>
    <dgm:cxn modelId="{D6B45BBD-B2A7-40C6-BE19-D3C9B78497C4}" type="presParOf" srcId="{A523A4A8-1185-4AE2-88F3-104A63B23C43}" destId="{6518E17A-C0FF-4219-8B25-57131B5E7EA3}" srcOrd="2" destOrd="0" presId="urn:microsoft.com/office/officeart/2018/2/layout/IconVerticalSolidList"/>
    <dgm:cxn modelId="{A6CAD616-4B43-497B-B27B-A69FB5DB00C8}" type="presParOf" srcId="{A523A4A8-1185-4AE2-88F3-104A63B23C43}" destId="{507CC5F1-C7C9-4D12-A02A-4060FBF61EA6}" srcOrd="3" destOrd="0" presId="urn:microsoft.com/office/officeart/2018/2/layout/IconVerticalSolidList"/>
    <dgm:cxn modelId="{8CDD8321-2B52-4CF1-B60D-F2C334DE01BE}" type="presParOf" srcId="{CB58CEA5-22F1-467C-8300-EE68F03203AC}" destId="{24BF04A8-03D2-46B1-936D-9AA8EDB34459}" srcOrd="5" destOrd="0" presId="urn:microsoft.com/office/officeart/2018/2/layout/IconVerticalSolidList"/>
    <dgm:cxn modelId="{4EF40A99-CB35-4FA2-A77B-94380E7A4EDA}" type="presParOf" srcId="{CB58CEA5-22F1-467C-8300-EE68F03203AC}" destId="{2857F3CB-D9F2-461F-8AEE-9CD2740D7E1C}" srcOrd="6" destOrd="0" presId="urn:microsoft.com/office/officeart/2018/2/layout/IconVerticalSolidList"/>
    <dgm:cxn modelId="{1CF1EB3C-2150-42B7-81EF-E9433163B97A}" type="presParOf" srcId="{2857F3CB-D9F2-461F-8AEE-9CD2740D7E1C}" destId="{464AA5BD-402D-49A7-B07D-F9C4FB9AC705}" srcOrd="0" destOrd="0" presId="urn:microsoft.com/office/officeart/2018/2/layout/IconVerticalSolidList"/>
    <dgm:cxn modelId="{176FF931-3D1F-4E53-85A7-6CC7D7C84DA7}" type="presParOf" srcId="{2857F3CB-D9F2-461F-8AEE-9CD2740D7E1C}" destId="{F9F31941-5875-41A1-A2D6-E22988EBBEEB}" srcOrd="1" destOrd="0" presId="urn:microsoft.com/office/officeart/2018/2/layout/IconVerticalSolidList"/>
    <dgm:cxn modelId="{C81E7439-714D-4477-8470-2C6BEE903FD1}" type="presParOf" srcId="{2857F3CB-D9F2-461F-8AEE-9CD2740D7E1C}" destId="{6B48ABFA-85A3-4E43-B080-09D3FE57EDFD}" srcOrd="2" destOrd="0" presId="urn:microsoft.com/office/officeart/2018/2/layout/IconVerticalSolidList"/>
    <dgm:cxn modelId="{155AE21D-09FF-4472-B1D7-5F53A368688A}" type="presParOf" srcId="{2857F3CB-D9F2-461F-8AEE-9CD2740D7E1C}" destId="{AE5CC4B5-AF66-45A5-B071-AD432C6F5F9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9FEEFE-4F65-4FA4-A9F9-6FB8A27EA950}"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AEEBF5A4-CE29-4514-8820-0303C3CEE5CF}">
      <dgm:prSet/>
      <dgm:spPr>
        <a:solidFill>
          <a:schemeClr val="bg1"/>
        </a:solidFill>
      </dgm:spPr>
      <dgm:t>
        <a:bodyPr/>
        <a:lstStyle/>
        <a:p>
          <a:r>
            <a:rPr lang="en-AU" dirty="0"/>
            <a:t>The previous image shows kid is travelling to the school and the location is updating through the GPS  module complied with the gsm to keep the user updated for the location. </a:t>
          </a:r>
          <a:endParaRPr lang="en-US" dirty="0"/>
        </a:p>
      </dgm:t>
    </dgm:pt>
    <dgm:pt modelId="{AE91A01D-883D-4851-9AAA-5D19AEE2D4F3}" type="parTrans" cxnId="{589D4AF5-C6E1-447B-BA16-CBC866943C7E}">
      <dgm:prSet/>
      <dgm:spPr/>
      <dgm:t>
        <a:bodyPr/>
        <a:lstStyle/>
        <a:p>
          <a:endParaRPr lang="en-US"/>
        </a:p>
      </dgm:t>
    </dgm:pt>
    <dgm:pt modelId="{A74BB959-8C54-41A2-BD68-D126313B132F}" type="sibTrans" cxnId="{589D4AF5-C6E1-447B-BA16-CBC866943C7E}">
      <dgm:prSet/>
      <dgm:spPr/>
      <dgm:t>
        <a:bodyPr/>
        <a:lstStyle/>
        <a:p>
          <a:endParaRPr lang="en-US"/>
        </a:p>
      </dgm:t>
    </dgm:pt>
    <dgm:pt modelId="{9FEB7440-FEBE-46AB-9BED-53D49B5AC79F}">
      <dgm:prSet/>
      <dgm:spPr/>
      <dgm:t>
        <a:bodyPr/>
        <a:lstStyle/>
        <a:p>
          <a:r>
            <a:rPr lang="en-AU" dirty="0"/>
            <a:t>The location can be accessible to the user or the parent as the location is updated dynamically over the time.</a:t>
          </a:r>
          <a:endParaRPr lang="en-US" dirty="0"/>
        </a:p>
      </dgm:t>
    </dgm:pt>
    <dgm:pt modelId="{CFA7CF85-FAEB-47FB-97BD-77EE146DCF23}" type="parTrans" cxnId="{ED4F55F6-5287-4D1D-84EB-358E79BD9389}">
      <dgm:prSet/>
      <dgm:spPr/>
      <dgm:t>
        <a:bodyPr/>
        <a:lstStyle/>
        <a:p>
          <a:endParaRPr lang="en-US"/>
        </a:p>
      </dgm:t>
    </dgm:pt>
    <dgm:pt modelId="{902E2F68-AFD4-4AE1-82A1-A898A1D84872}" type="sibTrans" cxnId="{ED4F55F6-5287-4D1D-84EB-358E79BD9389}">
      <dgm:prSet/>
      <dgm:spPr/>
      <dgm:t>
        <a:bodyPr/>
        <a:lstStyle/>
        <a:p>
          <a:endParaRPr lang="en-US"/>
        </a:p>
      </dgm:t>
    </dgm:pt>
    <dgm:pt modelId="{3A527A53-58AD-4A68-B3D7-FBB7B806AF08}">
      <dgm:prSet/>
      <dgm:spPr/>
      <dgm:t>
        <a:bodyPr/>
        <a:lstStyle/>
        <a:p>
          <a:r>
            <a:rPr lang="en-AU" dirty="0"/>
            <a:t>The working prototype clearly emphasis the passage of the kid location through the SMS notification and shows the real time location. </a:t>
          </a:r>
          <a:endParaRPr lang="en-US" dirty="0"/>
        </a:p>
      </dgm:t>
    </dgm:pt>
    <dgm:pt modelId="{2C753308-6B39-4041-86AB-CB9989FA3D5E}" type="parTrans" cxnId="{B7FFB852-71DF-42C4-8A2F-F9E21CAB0EB2}">
      <dgm:prSet/>
      <dgm:spPr/>
      <dgm:t>
        <a:bodyPr/>
        <a:lstStyle/>
        <a:p>
          <a:endParaRPr lang="en-US"/>
        </a:p>
      </dgm:t>
    </dgm:pt>
    <dgm:pt modelId="{D3605B5A-0ECD-475A-B389-3D798DD3E6EF}" type="sibTrans" cxnId="{B7FFB852-71DF-42C4-8A2F-F9E21CAB0EB2}">
      <dgm:prSet/>
      <dgm:spPr/>
      <dgm:t>
        <a:bodyPr/>
        <a:lstStyle/>
        <a:p>
          <a:endParaRPr lang="en-US"/>
        </a:p>
      </dgm:t>
    </dgm:pt>
    <dgm:pt modelId="{3BE9A045-F870-42F8-82B6-7506E8802928}">
      <dgm:prSet/>
      <dgm:spPr/>
      <dgm:t>
        <a:bodyPr/>
        <a:lstStyle/>
        <a:p>
          <a:r>
            <a:rPr lang="en-AU"/>
            <a:t>All the mainframe concept is combined and synched in order to make the project prototype to look exactly similar with the end device.  </a:t>
          </a:r>
          <a:endParaRPr lang="en-US"/>
        </a:p>
      </dgm:t>
    </dgm:pt>
    <dgm:pt modelId="{ACA4A9EE-8FFD-419E-99F1-F2FBB7EBDB0B}" type="parTrans" cxnId="{27C3D971-DC78-497F-B3F9-5F8CE560EBE9}">
      <dgm:prSet/>
      <dgm:spPr/>
      <dgm:t>
        <a:bodyPr/>
        <a:lstStyle/>
        <a:p>
          <a:endParaRPr lang="en-US"/>
        </a:p>
      </dgm:t>
    </dgm:pt>
    <dgm:pt modelId="{A1314CE2-47FA-4B87-9709-2BCAF7EE479B}" type="sibTrans" cxnId="{27C3D971-DC78-497F-B3F9-5F8CE560EBE9}">
      <dgm:prSet/>
      <dgm:spPr/>
      <dgm:t>
        <a:bodyPr/>
        <a:lstStyle/>
        <a:p>
          <a:endParaRPr lang="en-US"/>
        </a:p>
      </dgm:t>
    </dgm:pt>
    <dgm:pt modelId="{CAC328C9-ABB8-4334-AF3C-F44010A48690}" type="pres">
      <dgm:prSet presAssocID="{859FEEFE-4F65-4FA4-A9F9-6FB8A27EA950}" presName="vert0" presStyleCnt="0">
        <dgm:presLayoutVars>
          <dgm:dir/>
          <dgm:animOne val="branch"/>
          <dgm:animLvl val="lvl"/>
        </dgm:presLayoutVars>
      </dgm:prSet>
      <dgm:spPr/>
    </dgm:pt>
    <dgm:pt modelId="{1D92186C-06B8-4595-991F-1AA1D98C4084}" type="pres">
      <dgm:prSet presAssocID="{AEEBF5A4-CE29-4514-8820-0303C3CEE5CF}" presName="thickLine" presStyleLbl="alignNode1" presStyleIdx="0" presStyleCnt="4"/>
      <dgm:spPr/>
    </dgm:pt>
    <dgm:pt modelId="{7B54A72C-ED5D-4518-9426-B43169B84E5C}" type="pres">
      <dgm:prSet presAssocID="{AEEBF5A4-CE29-4514-8820-0303C3CEE5CF}" presName="horz1" presStyleCnt="0"/>
      <dgm:spPr/>
    </dgm:pt>
    <dgm:pt modelId="{BD9AF6D4-9DB1-4FBE-96B7-8B012A4BDADD}" type="pres">
      <dgm:prSet presAssocID="{AEEBF5A4-CE29-4514-8820-0303C3CEE5CF}" presName="tx1" presStyleLbl="revTx" presStyleIdx="0" presStyleCnt="4"/>
      <dgm:spPr/>
    </dgm:pt>
    <dgm:pt modelId="{519CD759-7D33-4177-BAB9-D49417C6CFDE}" type="pres">
      <dgm:prSet presAssocID="{AEEBF5A4-CE29-4514-8820-0303C3CEE5CF}" presName="vert1" presStyleCnt="0"/>
      <dgm:spPr/>
    </dgm:pt>
    <dgm:pt modelId="{D6ABE042-6963-4F3F-9A30-8668D4702B6D}" type="pres">
      <dgm:prSet presAssocID="{9FEB7440-FEBE-46AB-9BED-53D49B5AC79F}" presName="thickLine" presStyleLbl="alignNode1" presStyleIdx="1" presStyleCnt="4"/>
      <dgm:spPr/>
    </dgm:pt>
    <dgm:pt modelId="{D40FC780-411E-4C0D-A66E-BE85927077AF}" type="pres">
      <dgm:prSet presAssocID="{9FEB7440-FEBE-46AB-9BED-53D49B5AC79F}" presName="horz1" presStyleCnt="0"/>
      <dgm:spPr/>
    </dgm:pt>
    <dgm:pt modelId="{CC002984-5F7F-4E16-BC39-90BC6226A7C9}" type="pres">
      <dgm:prSet presAssocID="{9FEB7440-FEBE-46AB-9BED-53D49B5AC79F}" presName="tx1" presStyleLbl="revTx" presStyleIdx="1" presStyleCnt="4"/>
      <dgm:spPr/>
    </dgm:pt>
    <dgm:pt modelId="{237FF28C-DA3D-4B82-B7CF-02F93466E3AA}" type="pres">
      <dgm:prSet presAssocID="{9FEB7440-FEBE-46AB-9BED-53D49B5AC79F}" presName="vert1" presStyleCnt="0"/>
      <dgm:spPr/>
    </dgm:pt>
    <dgm:pt modelId="{E5996F2A-D013-4D08-AF4C-C053BB63E2B8}" type="pres">
      <dgm:prSet presAssocID="{3A527A53-58AD-4A68-B3D7-FBB7B806AF08}" presName="thickLine" presStyleLbl="alignNode1" presStyleIdx="2" presStyleCnt="4"/>
      <dgm:spPr/>
    </dgm:pt>
    <dgm:pt modelId="{0DB3FE9F-DA27-4FBE-A6E5-75E5167318C8}" type="pres">
      <dgm:prSet presAssocID="{3A527A53-58AD-4A68-B3D7-FBB7B806AF08}" presName="horz1" presStyleCnt="0"/>
      <dgm:spPr/>
    </dgm:pt>
    <dgm:pt modelId="{F973F9CC-DE16-4493-9453-B57D6B4DA472}" type="pres">
      <dgm:prSet presAssocID="{3A527A53-58AD-4A68-B3D7-FBB7B806AF08}" presName="tx1" presStyleLbl="revTx" presStyleIdx="2" presStyleCnt="4"/>
      <dgm:spPr/>
    </dgm:pt>
    <dgm:pt modelId="{53A50D49-DF89-4606-A283-246BCE91C92F}" type="pres">
      <dgm:prSet presAssocID="{3A527A53-58AD-4A68-B3D7-FBB7B806AF08}" presName="vert1" presStyleCnt="0"/>
      <dgm:spPr/>
    </dgm:pt>
    <dgm:pt modelId="{34CA7FAE-4A6A-494A-A689-B6A8A4E4BE79}" type="pres">
      <dgm:prSet presAssocID="{3BE9A045-F870-42F8-82B6-7506E8802928}" presName="thickLine" presStyleLbl="alignNode1" presStyleIdx="3" presStyleCnt="4"/>
      <dgm:spPr/>
    </dgm:pt>
    <dgm:pt modelId="{7AA50A1B-496F-4EC2-8AF2-942DDD163DF1}" type="pres">
      <dgm:prSet presAssocID="{3BE9A045-F870-42F8-82B6-7506E8802928}" presName="horz1" presStyleCnt="0"/>
      <dgm:spPr/>
    </dgm:pt>
    <dgm:pt modelId="{4FAF121A-F707-4F10-8507-FF0BFA2AA2DD}" type="pres">
      <dgm:prSet presAssocID="{3BE9A045-F870-42F8-82B6-7506E8802928}" presName="tx1" presStyleLbl="revTx" presStyleIdx="3" presStyleCnt="4"/>
      <dgm:spPr/>
    </dgm:pt>
    <dgm:pt modelId="{BF6F216D-C54F-45E9-AE16-4B3E4094F8E1}" type="pres">
      <dgm:prSet presAssocID="{3BE9A045-F870-42F8-82B6-7506E8802928}" presName="vert1" presStyleCnt="0"/>
      <dgm:spPr/>
    </dgm:pt>
  </dgm:ptLst>
  <dgm:cxnLst>
    <dgm:cxn modelId="{B80AB71C-A107-43FE-9940-5CCA328B03B2}" type="presOf" srcId="{3BE9A045-F870-42F8-82B6-7506E8802928}" destId="{4FAF121A-F707-4F10-8507-FF0BFA2AA2DD}" srcOrd="0" destOrd="0" presId="urn:microsoft.com/office/officeart/2008/layout/LinedList"/>
    <dgm:cxn modelId="{B7FFB852-71DF-42C4-8A2F-F9E21CAB0EB2}" srcId="{859FEEFE-4F65-4FA4-A9F9-6FB8A27EA950}" destId="{3A527A53-58AD-4A68-B3D7-FBB7B806AF08}" srcOrd="2" destOrd="0" parTransId="{2C753308-6B39-4041-86AB-CB9989FA3D5E}" sibTransId="{D3605B5A-0ECD-475A-B389-3D798DD3E6EF}"/>
    <dgm:cxn modelId="{77DFBD5A-59B1-4C42-9236-8F27E43B4041}" type="presOf" srcId="{AEEBF5A4-CE29-4514-8820-0303C3CEE5CF}" destId="{BD9AF6D4-9DB1-4FBE-96B7-8B012A4BDADD}" srcOrd="0" destOrd="0" presId="urn:microsoft.com/office/officeart/2008/layout/LinedList"/>
    <dgm:cxn modelId="{DDFD146C-D985-4EDD-98D7-7C57BAE7D368}" type="presOf" srcId="{9FEB7440-FEBE-46AB-9BED-53D49B5AC79F}" destId="{CC002984-5F7F-4E16-BC39-90BC6226A7C9}" srcOrd="0" destOrd="0" presId="urn:microsoft.com/office/officeart/2008/layout/LinedList"/>
    <dgm:cxn modelId="{C7F7C46C-EBFD-4E42-A1D8-BC7EF18449E9}" type="presOf" srcId="{859FEEFE-4F65-4FA4-A9F9-6FB8A27EA950}" destId="{CAC328C9-ABB8-4334-AF3C-F44010A48690}" srcOrd="0" destOrd="0" presId="urn:microsoft.com/office/officeart/2008/layout/LinedList"/>
    <dgm:cxn modelId="{27C3D971-DC78-497F-B3F9-5F8CE560EBE9}" srcId="{859FEEFE-4F65-4FA4-A9F9-6FB8A27EA950}" destId="{3BE9A045-F870-42F8-82B6-7506E8802928}" srcOrd="3" destOrd="0" parTransId="{ACA4A9EE-8FFD-419E-99F1-F2FBB7EBDB0B}" sibTransId="{A1314CE2-47FA-4B87-9709-2BCAF7EE479B}"/>
    <dgm:cxn modelId="{D4336E7C-C948-4DBF-BE1D-0D1520CAD25F}" type="presOf" srcId="{3A527A53-58AD-4A68-B3D7-FBB7B806AF08}" destId="{F973F9CC-DE16-4493-9453-B57D6B4DA472}" srcOrd="0" destOrd="0" presId="urn:microsoft.com/office/officeart/2008/layout/LinedList"/>
    <dgm:cxn modelId="{589D4AF5-C6E1-447B-BA16-CBC866943C7E}" srcId="{859FEEFE-4F65-4FA4-A9F9-6FB8A27EA950}" destId="{AEEBF5A4-CE29-4514-8820-0303C3CEE5CF}" srcOrd="0" destOrd="0" parTransId="{AE91A01D-883D-4851-9AAA-5D19AEE2D4F3}" sibTransId="{A74BB959-8C54-41A2-BD68-D126313B132F}"/>
    <dgm:cxn modelId="{ED4F55F6-5287-4D1D-84EB-358E79BD9389}" srcId="{859FEEFE-4F65-4FA4-A9F9-6FB8A27EA950}" destId="{9FEB7440-FEBE-46AB-9BED-53D49B5AC79F}" srcOrd="1" destOrd="0" parTransId="{CFA7CF85-FAEB-47FB-97BD-77EE146DCF23}" sibTransId="{902E2F68-AFD4-4AE1-82A1-A898A1D84872}"/>
    <dgm:cxn modelId="{32EA6FC1-9CEF-4659-A0FB-59B7FD09B468}" type="presParOf" srcId="{CAC328C9-ABB8-4334-AF3C-F44010A48690}" destId="{1D92186C-06B8-4595-991F-1AA1D98C4084}" srcOrd="0" destOrd="0" presId="urn:microsoft.com/office/officeart/2008/layout/LinedList"/>
    <dgm:cxn modelId="{86337CA0-048A-49A2-B7B5-68A56527785C}" type="presParOf" srcId="{CAC328C9-ABB8-4334-AF3C-F44010A48690}" destId="{7B54A72C-ED5D-4518-9426-B43169B84E5C}" srcOrd="1" destOrd="0" presId="urn:microsoft.com/office/officeart/2008/layout/LinedList"/>
    <dgm:cxn modelId="{578A7401-EFDE-4236-9EF8-CF1F80628DC7}" type="presParOf" srcId="{7B54A72C-ED5D-4518-9426-B43169B84E5C}" destId="{BD9AF6D4-9DB1-4FBE-96B7-8B012A4BDADD}" srcOrd="0" destOrd="0" presId="urn:microsoft.com/office/officeart/2008/layout/LinedList"/>
    <dgm:cxn modelId="{D24DD1C8-DAFF-4B52-8B46-E85E82CDF2DA}" type="presParOf" srcId="{7B54A72C-ED5D-4518-9426-B43169B84E5C}" destId="{519CD759-7D33-4177-BAB9-D49417C6CFDE}" srcOrd="1" destOrd="0" presId="urn:microsoft.com/office/officeart/2008/layout/LinedList"/>
    <dgm:cxn modelId="{B5442251-8EFB-48D4-B6E8-E34AB3AB9EF4}" type="presParOf" srcId="{CAC328C9-ABB8-4334-AF3C-F44010A48690}" destId="{D6ABE042-6963-4F3F-9A30-8668D4702B6D}" srcOrd="2" destOrd="0" presId="urn:microsoft.com/office/officeart/2008/layout/LinedList"/>
    <dgm:cxn modelId="{FD59BD04-92BB-46D5-B80F-5F49357A0B33}" type="presParOf" srcId="{CAC328C9-ABB8-4334-AF3C-F44010A48690}" destId="{D40FC780-411E-4C0D-A66E-BE85927077AF}" srcOrd="3" destOrd="0" presId="urn:microsoft.com/office/officeart/2008/layout/LinedList"/>
    <dgm:cxn modelId="{9F7F475E-D061-49CD-A45D-0266863B1936}" type="presParOf" srcId="{D40FC780-411E-4C0D-A66E-BE85927077AF}" destId="{CC002984-5F7F-4E16-BC39-90BC6226A7C9}" srcOrd="0" destOrd="0" presId="urn:microsoft.com/office/officeart/2008/layout/LinedList"/>
    <dgm:cxn modelId="{19A44F4C-FA01-465B-967A-4916ADFB63D1}" type="presParOf" srcId="{D40FC780-411E-4C0D-A66E-BE85927077AF}" destId="{237FF28C-DA3D-4B82-B7CF-02F93466E3AA}" srcOrd="1" destOrd="0" presId="urn:microsoft.com/office/officeart/2008/layout/LinedList"/>
    <dgm:cxn modelId="{77770C02-E870-4744-B98A-D353852B6E87}" type="presParOf" srcId="{CAC328C9-ABB8-4334-AF3C-F44010A48690}" destId="{E5996F2A-D013-4D08-AF4C-C053BB63E2B8}" srcOrd="4" destOrd="0" presId="urn:microsoft.com/office/officeart/2008/layout/LinedList"/>
    <dgm:cxn modelId="{6C71234C-937B-48E7-9078-04404913A530}" type="presParOf" srcId="{CAC328C9-ABB8-4334-AF3C-F44010A48690}" destId="{0DB3FE9F-DA27-4FBE-A6E5-75E5167318C8}" srcOrd="5" destOrd="0" presId="urn:microsoft.com/office/officeart/2008/layout/LinedList"/>
    <dgm:cxn modelId="{75E7CA63-AA12-4489-9CBE-BA4772DEF9EA}" type="presParOf" srcId="{0DB3FE9F-DA27-4FBE-A6E5-75E5167318C8}" destId="{F973F9CC-DE16-4493-9453-B57D6B4DA472}" srcOrd="0" destOrd="0" presId="urn:microsoft.com/office/officeart/2008/layout/LinedList"/>
    <dgm:cxn modelId="{89725A6C-01F0-4C67-92BB-6369C7A90707}" type="presParOf" srcId="{0DB3FE9F-DA27-4FBE-A6E5-75E5167318C8}" destId="{53A50D49-DF89-4606-A283-246BCE91C92F}" srcOrd="1" destOrd="0" presId="urn:microsoft.com/office/officeart/2008/layout/LinedList"/>
    <dgm:cxn modelId="{5B6B97C0-AEA9-4D1E-AFF7-061934BC2214}" type="presParOf" srcId="{CAC328C9-ABB8-4334-AF3C-F44010A48690}" destId="{34CA7FAE-4A6A-494A-A689-B6A8A4E4BE79}" srcOrd="6" destOrd="0" presId="urn:microsoft.com/office/officeart/2008/layout/LinedList"/>
    <dgm:cxn modelId="{5A1F1531-0A29-4B27-AB97-3FC24F2504C3}" type="presParOf" srcId="{CAC328C9-ABB8-4334-AF3C-F44010A48690}" destId="{7AA50A1B-496F-4EC2-8AF2-942DDD163DF1}" srcOrd="7" destOrd="0" presId="urn:microsoft.com/office/officeart/2008/layout/LinedList"/>
    <dgm:cxn modelId="{3E2EF04E-7DE4-48D0-BD09-9DABCA6102C2}" type="presParOf" srcId="{7AA50A1B-496F-4EC2-8AF2-942DDD163DF1}" destId="{4FAF121A-F707-4F10-8507-FF0BFA2AA2DD}" srcOrd="0" destOrd="0" presId="urn:microsoft.com/office/officeart/2008/layout/LinedList"/>
    <dgm:cxn modelId="{3F02CA29-227F-44AD-9D0B-411DB4131B74}" type="presParOf" srcId="{7AA50A1B-496F-4EC2-8AF2-942DDD163DF1}" destId="{BF6F216D-C54F-45E9-AE16-4B3E4094F8E1}" srcOrd="1" destOrd="0" presId="urn:microsoft.com/office/officeart/2008/layout/LinedList"/>
  </dgm:cxnLst>
  <dgm:bg>
    <a:solidFill>
      <a:schemeClr val="bg1">
        <a:alpha val="81798"/>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A3D931-F517-4C04-8AE0-7D8671A10674}"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B65893E0-6613-468B-9D30-24A865F71E96}">
      <dgm:prSet custT="1"/>
      <dgm:spPr/>
      <dgm:t>
        <a:bodyPr/>
        <a:lstStyle/>
        <a:p>
          <a:r>
            <a:rPr lang="en-US" sz="2800"/>
            <a:t>Step 1</a:t>
          </a:r>
        </a:p>
      </dgm:t>
    </dgm:pt>
    <dgm:pt modelId="{46BED090-5957-4A52-86E0-D490381B1A0D}" type="parTrans" cxnId="{FAC469AB-FB94-4A18-809D-EF6B2987FE5C}">
      <dgm:prSet/>
      <dgm:spPr/>
      <dgm:t>
        <a:bodyPr/>
        <a:lstStyle/>
        <a:p>
          <a:endParaRPr lang="en-US"/>
        </a:p>
      </dgm:t>
    </dgm:pt>
    <dgm:pt modelId="{D78D161A-B950-4AF1-9471-95F4B582C230}" type="sibTrans" cxnId="{FAC469AB-FB94-4A18-809D-EF6B2987FE5C}">
      <dgm:prSet/>
      <dgm:spPr/>
      <dgm:t>
        <a:bodyPr/>
        <a:lstStyle/>
        <a:p>
          <a:endParaRPr lang="en-US"/>
        </a:p>
      </dgm:t>
    </dgm:pt>
    <dgm:pt modelId="{AC699B4F-4190-41A2-BFD2-F7A0EB938AF4}">
      <dgm:prSet custT="1"/>
      <dgm:spPr/>
      <dgm:t>
        <a:bodyPr/>
        <a:lstStyle/>
        <a:p>
          <a:r>
            <a:rPr lang="en-US" sz="1800" dirty="0"/>
            <a:t>Connecting Arduino UNO to GPRS Shield</a:t>
          </a:r>
        </a:p>
      </dgm:t>
    </dgm:pt>
    <dgm:pt modelId="{490F9362-51A4-48BD-AFBF-36011C3A1441}" type="parTrans" cxnId="{25D46CD2-1925-4009-9E42-D59523521039}">
      <dgm:prSet/>
      <dgm:spPr/>
      <dgm:t>
        <a:bodyPr/>
        <a:lstStyle/>
        <a:p>
          <a:endParaRPr lang="en-US"/>
        </a:p>
      </dgm:t>
    </dgm:pt>
    <dgm:pt modelId="{A2056472-4294-4032-A03E-9CDB48B9B18D}" type="sibTrans" cxnId="{25D46CD2-1925-4009-9E42-D59523521039}">
      <dgm:prSet/>
      <dgm:spPr/>
      <dgm:t>
        <a:bodyPr/>
        <a:lstStyle/>
        <a:p>
          <a:endParaRPr lang="en-US"/>
        </a:p>
      </dgm:t>
    </dgm:pt>
    <dgm:pt modelId="{B18B2CB7-038B-434D-B513-B52F2E3E9B60}">
      <dgm:prSet custT="1"/>
      <dgm:spPr/>
      <dgm:t>
        <a:bodyPr/>
        <a:lstStyle/>
        <a:p>
          <a:r>
            <a:rPr lang="en-US" sz="2800" dirty="0"/>
            <a:t>Step 2</a:t>
          </a:r>
        </a:p>
      </dgm:t>
    </dgm:pt>
    <dgm:pt modelId="{ADB79DDB-73C7-423B-8C8A-485131A92CF0}" type="parTrans" cxnId="{E94D9027-E7E1-43AE-B43A-5928FCDB55AB}">
      <dgm:prSet/>
      <dgm:spPr/>
      <dgm:t>
        <a:bodyPr/>
        <a:lstStyle/>
        <a:p>
          <a:endParaRPr lang="en-US"/>
        </a:p>
      </dgm:t>
    </dgm:pt>
    <dgm:pt modelId="{DF958A12-DA6F-47A4-8589-9DE87C441F1B}" type="sibTrans" cxnId="{E94D9027-E7E1-43AE-B43A-5928FCDB55AB}">
      <dgm:prSet/>
      <dgm:spPr/>
      <dgm:t>
        <a:bodyPr/>
        <a:lstStyle/>
        <a:p>
          <a:endParaRPr lang="en-US"/>
        </a:p>
      </dgm:t>
    </dgm:pt>
    <dgm:pt modelId="{A2910ED7-182B-4CA7-BEE4-7751E70B80C0}">
      <dgm:prSet custT="1"/>
      <dgm:spPr/>
      <dgm:t>
        <a:bodyPr/>
        <a:lstStyle/>
        <a:p>
          <a:r>
            <a:rPr lang="en-US" sz="1800" dirty="0"/>
            <a:t>Connecting Arduino UNO to power source(5V battery)</a:t>
          </a:r>
        </a:p>
      </dgm:t>
    </dgm:pt>
    <dgm:pt modelId="{20AE1E76-1480-4FA7-AC9E-4DB13A1ED2ED}" type="parTrans" cxnId="{1558AA09-3283-4CE1-A483-60EC3CA26977}">
      <dgm:prSet/>
      <dgm:spPr/>
      <dgm:t>
        <a:bodyPr/>
        <a:lstStyle/>
        <a:p>
          <a:endParaRPr lang="en-US"/>
        </a:p>
      </dgm:t>
    </dgm:pt>
    <dgm:pt modelId="{C912A641-BDF8-4F7C-A727-5CFF292E5BA2}" type="sibTrans" cxnId="{1558AA09-3283-4CE1-A483-60EC3CA26977}">
      <dgm:prSet/>
      <dgm:spPr/>
      <dgm:t>
        <a:bodyPr/>
        <a:lstStyle/>
        <a:p>
          <a:endParaRPr lang="en-US"/>
        </a:p>
      </dgm:t>
    </dgm:pt>
    <dgm:pt modelId="{BB3343D8-4C78-4DA1-BAD4-E9288AFF0C07}">
      <dgm:prSet custT="1"/>
      <dgm:spPr/>
      <dgm:t>
        <a:bodyPr/>
        <a:lstStyle/>
        <a:p>
          <a:r>
            <a:rPr lang="en-US" sz="2800" dirty="0"/>
            <a:t>Step 3</a:t>
          </a:r>
        </a:p>
      </dgm:t>
    </dgm:pt>
    <dgm:pt modelId="{FDF3E240-B84A-42FB-8018-6A0B83631996}" type="parTrans" cxnId="{FE8E341F-0C5A-4A3A-B271-BD2589E8CCF8}">
      <dgm:prSet/>
      <dgm:spPr/>
      <dgm:t>
        <a:bodyPr/>
        <a:lstStyle/>
        <a:p>
          <a:endParaRPr lang="en-US"/>
        </a:p>
      </dgm:t>
    </dgm:pt>
    <dgm:pt modelId="{3573EB2E-5C0D-4E0D-A9BE-2116D523F1B2}" type="sibTrans" cxnId="{FE8E341F-0C5A-4A3A-B271-BD2589E8CCF8}">
      <dgm:prSet/>
      <dgm:spPr/>
      <dgm:t>
        <a:bodyPr/>
        <a:lstStyle/>
        <a:p>
          <a:endParaRPr lang="en-US"/>
        </a:p>
      </dgm:t>
    </dgm:pt>
    <dgm:pt modelId="{0BB369C6-F6F9-4902-9050-548BD31AB015}">
      <dgm:prSet custT="1"/>
      <dgm:spPr/>
      <dgm:t>
        <a:bodyPr/>
        <a:lstStyle/>
        <a:p>
          <a:r>
            <a:rPr lang="en-US" sz="1800" dirty="0"/>
            <a:t>Coding of Arduino Board using Sketch(C++)</a:t>
          </a:r>
        </a:p>
      </dgm:t>
    </dgm:pt>
    <dgm:pt modelId="{5268C6A6-585B-47AF-9203-8DB21D3C98A5}" type="parTrans" cxnId="{9DD8BE57-E964-4D1C-9416-0672B691291E}">
      <dgm:prSet/>
      <dgm:spPr/>
      <dgm:t>
        <a:bodyPr/>
        <a:lstStyle/>
        <a:p>
          <a:endParaRPr lang="en-US"/>
        </a:p>
      </dgm:t>
    </dgm:pt>
    <dgm:pt modelId="{EE40D4B5-44A6-4974-81CB-10760536E5DD}" type="sibTrans" cxnId="{9DD8BE57-E964-4D1C-9416-0672B691291E}">
      <dgm:prSet/>
      <dgm:spPr/>
      <dgm:t>
        <a:bodyPr/>
        <a:lstStyle/>
        <a:p>
          <a:endParaRPr lang="en-US"/>
        </a:p>
      </dgm:t>
    </dgm:pt>
    <dgm:pt modelId="{8718D6B8-4D00-4BC0-A1DB-9CB2E74B0694}">
      <dgm:prSet custT="1"/>
      <dgm:spPr/>
      <dgm:t>
        <a:bodyPr/>
        <a:lstStyle/>
        <a:p>
          <a:r>
            <a:rPr lang="en-US" sz="2800" dirty="0"/>
            <a:t>Step 4</a:t>
          </a:r>
        </a:p>
      </dgm:t>
    </dgm:pt>
    <dgm:pt modelId="{70630F2F-E3A7-4581-9986-4BA1973E5197}" type="parTrans" cxnId="{57099DDF-1B5F-4AE5-863F-4A3C7C67CDD0}">
      <dgm:prSet/>
      <dgm:spPr/>
      <dgm:t>
        <a:bodyPr/>
        <a:lstStyle/>
        <a:p>
          <a:endParaRPr lang="en-US"/>
        </a:p>
      </dgm:t>
    </dgm:pt>
    <dgm:pt modelId="{8A7CFCFD-1030-40AF-BC9E-C3F0D9BF0C4E}" type="sibTrans" cxnId="{57099DDF-1B5F-4AE5-863F-4A3C7C67CDD0}">
      <dgm:prSet/>
      <dgm:spPr/>
      <dgm:t>
        <a:bodyPr/>
        <a:lstStyle/>
        <a:p>
          <a:endParaRPr lang="en-US"/>
        </a:p>
      </dgm:t>
    </dgm:pt>
    <dgm:pt modelId="{1CB0ACBA-68F8-4606-B81B-E900646DC53F}">
      <dgm:prSet custT="1"/>
      <dgm:spPr/>
      <dgm:t>
        <a:bodyPr/>
        <a:lstStyle/>
        <a:p>
          <a:r>
            <a:rPr lang="en-US" sz="1800" dirty="0"/>
            <a:t>Real time testing of the device.</a:t>
          </a:r>
        </a:p>
      </dgm:t>
    </dgm:pt>
    <dgm:pt modelId="{5AB879CC-0AF2-440F-8B4D-A05C1AA3226C}" type="parTrans" cxnId="{59A57F33-007C-419D-9638-991017B3F2C2}">
      <dgm:prSet/>
      <dgm:spPr/>
      <dgm:t>
        <a:bodyPr/>
        <a:lstStyle/>
        <a:p>
          <a:endParaRPr lang="en-US"/>
        </a:p>
      </dgm:t>
    </dgm:pt>
    <dgm:pt modelId="{85377DAB-581C-4A0B-B861-B6F87F40328D}" type="sibTrans" cxnId="{59A57F33-007C-419D-9638-991017B3F2C2}">
      <dgm:prSet/>
      <dgm:spPr/>
      <dgm:t>
        <a:bodyPr/>
        <a:lstStyle/>
        <a:p>
          <a:endParaRPr lang="en-US"/>
        </a:p>
      </dgm:t>
    </dgm:pt>
    <dgm:pt modelId="{A393600F-9B2E-4024-99B7-B400145CB94C}" type="pres">
      <dgm:prSet presAssocID="{F1A3D931-F517-4C04-8AE0-7D8671A10674}" presName="Name0" presStyleCnt="0">
        <dgm:presLayoutVars>
          <dgm:dir/>
          <dgm:animLvl val="lvl"/>
          <dgm:resizeHandles val="exact"/>
        </dgm:presLayoutVars>
      </dgm:prSet>
      <dgm:spPr/>
    </dgm:pt>
    <dgm:pt modelId="{245C563C-2CA2-439D-B3C9-C50895C85969}" type="pres">
      <dgm:prSet presAssocID="{8718D6B8-4D00-4BC0-A1DB-9CB2E74B0694}" presName="boxAndChildren" presStyleCnt="0"/>
      <dgm:spPr/>
    </dgm:pt>
    <dgm:pt modelId="{78973F87-EC38-43CE-A622-0876EF9B7E65}" type="pres">
      <dgm:prSet presAssocID="{8718D6B8-4D00-4BC0-A1DB-9CB2E74B0694}" presName="parentTextBox" presStyleLbl="alignNode1" presStyleIdx="0" presStyleCnt="4"/>
      <dgm:spPr/>
    </dgm:pt>
    <dgm:pt modelId="{7709889B-FD54-4CC3-9FFF-397003C9E67D}" type="pres">
      <dgm:prSet presAssocID="{8718D6B8-4D00-4BC0-A1DB-9CB2E74B0694}" presName="descendantBox" presStyleLbl="bgAccFollowNode1" presStyleIdx="0" presStyleCnt="4"/>
      <dgm:spPr/>
    </dgm:pt>
    <dgm:pt modelId="{7671AC14-91F3-402E-A330-2BCB2D3B14CA}" type="pres">
      <dgm:prSet presAssocID="{3573EB2E-5C0D-4E0D-A9BE-2116D523F1B2}" presName="sp" presStyleCnt="0"/>
      <dgm:spPr/>
    </dgm:pt>
    <dgm:pt modelId="{B5A3EF86-3E99-448F-9B4D-01D994EEF90F}" type="pres">
      <dgm:prSet presAssocID="{BB3343D8-4C78-4DA1-BAD4-E9288AFF0C07}" presName="arrowAndChildren" presStyleCnt="0"/>
      <dgm:spPr/>
    </dgm:pt>
    <dgm:pt modelId="{D8D2F5F1-353F-4534-AD0B-9F52E3AB90ED}" type="pres">
      <dgm:prSet presAssocID="{BB3343D8-4C78-4DA1-BAD4-E9288AFF0C07}" presName="parentTextArrow" presStyleLbl="node1" presStyleIdx="0" presStyleCnt="0"/>
      <dgm:spPr/>
    </dgm:pt>
    <dgm:pt modelId="{B036D22A-0A6F-419E-A17F-659830ED419F}" type="pres">
      <dgm:prSet presAssocID="{BB3343D8-4C78-4DA1-BAD4-E9288AFF0C07}" presName="arrow" presStyleLbl="alignNode1" presStyleIdx="1" presStyleCnt="4"/>
      <dgm:spPr/>
    </dgm:pt>
    <dgm:pt modelId="{8C3D36F4-98F3-487B-B786-25F3447D3F04}" type="pres">
      <dgm:prSet presAssocID="{BB3343D8-4C78-4DA1-BAD4-E9288AFF0C07}" presName="descendantArrow" presStyleLbl="bgAccFollowNode1" presStyleIdx="1" presStyleCnt="4"/>
      <dgm:spPr/>
    </dgm:pt>
    <dgm:pt modelId="{C6E839D9-CAE0-4EA8-9296-46AF30A200AE}" type="pres">
      <dgm:prSet presAssocID="{DF958A12-DA6F-47A4-8589-9DE87C441F1B}" presName="sp" presStyleCnt="0"/>
      <dgm:spPr/>
    </dgm:pt>
    <dgm:pt modelId="{6BDF4195-C8F2-4BF3-AD49-BC5CD8FA8C62}" type="pres">
      <dgm:prSet presAssocID="{B18B2CB7-038B-434D-B513-B52F2E3E9B60}" presName="arrowAndChildren" presStyleCnt="0"/>
      <dgm:spPr/>
    </dgm:pt>
    <dgm:pt modelId="{701CE999-EE4B-4596-A653-8594083ABD70}" type="pres">
      <dgm:prSet presAssocID="{B18B2CB7-038B-434D-B513-B52F2E3E9B60}" presName="parentTextArrow" presStyleLbl="node1" presStyleIdx="0" presStyleCnt="0"/>
      <dgm:spPr/>
    </dgm:pt>
    <dgm:pt modelId="{690B0CD9-C6CB-4712-BC67-CBB63D5D09D6}" type="pres">
      <dgm:prSet presAssocID="{B18B2CB7-038B-434D-B513-B52F2E3E9B60}" presName="arrow" presStyleLbl="alignNode1" presStyleIdx="2" presStyleCnt="4"/>
      <dgm:spPr/>
    </dgm:pt>
    <dgm:pt modelId="{E9984D4B-CA26-43F4-B7B6-5F614ADBE354}" type="pres">
      <dgm:prSet presAssocID="{B18B2CB7-038B-434D-B513-B52F2E3E9B60}" presName="descendantArrow" presStyleLbl="bgAccFollowNode1" presStyleIdx="2" presStyleCnt="4"/>
      <dgm:spPr/>
    </dgm:pt>
    <dgm:pt modelId="{BC8776F1-F06F-4053-AA7A-3B0DA49B7398}" type="pres">
      <dgm:prSet presAssocID="{D78D161A-B950-4AF1-9471-95F4B582C230}" presName="sp" presStyleCnt="0"/>
      <dgm:spPr/>
    </dgm:pt>
    <dgm:pt modelId="{08EF9FE8-A5F4-4799-BA3A-E63ED55BC711}" type="pres">
      <dgm:prSet presAssocID="{B65893E0-6613-468B-9D30-24A865F71E96}" presName="arrowAndChildren" presStyleCnt="0"/>
      <dgm:spPr/>
    </dgm:pt>
    <dgm:pt modelId="{BB40B997-B01C-4873-8448-2143FB0F052B}" type="pres">
      <dgm:prSet presAssocID="{B65893E0-6613-468B-9D30-24A865F71E96}" presName="parentTextArrow" presStyleLbl="node1" presStyleIdx="0" presStyleCnt="0"/>
      <dgm:spPr/>
    </dgm:pt>
    <dgm:pt modelId="{1367D4D6-B01B-4CDD-8DB9-959491C6A035}" type="pres">
      <dgm:prSet presAssocID="{B65893E0-6613-468B-9D30-24A865F71E96}" presName="arrow" presStyleLbl="alignNode1" presStyleIdx="3" presStyleCnt="4"/>
      <dgm:spPr/>
    </dgm:pt>
    <dgm:pt modelId="{203710BD-D546-46CA-8F32-CB2911F11E81}" type="pres">
      <dgm:prSet presAssocID="{B65893E0-6613-468B-9D30-24A865F71E96}" presName="descendantArrow" presStyleLbl="bgAccFollowNode1" presStyleIdx="3" presStyleCnt="4"/>
      <dgm:spPr/>
    </dgm:pt>
  </dgm:ptLst>
  <dgm:cxnLst>
    <dgm:cxn modelId="{8507CC06-B309-4CBD-B51B-4A9CBC732A56}" type="presOf" srcId="{1CB0ACBA-68F8-4606-B81B-E900646DC53F}" destId="{7709889B-FD54-4CC3-9FFF-397003C9E67D}" srcOrd="0" destOrd="0" presId="urn:microsoft.com/office/officeart/2016/7/layout/VerticalDownArrowProcess"/>
    <dgm:cxn modelId="{1558AA09-3283-4CE1-A483-60EC3CA26977}" srcId="{B18B2CB7-038B-434D-B513-B52F2E3E9B60}" destId="{A2910ED7-182B-4CA7-BEE4-7751E70B80C0}" srcOrd="0" destOrd="0" parTransId="{20AE1E76-1480-4FA7-AC9E-4DB13A1ED2ED}" sibTransId="{C912A641-BDF8-4F7C-A727-5CFF292E5BA2}"/>
    <dgm:cxn modelId="{FE8E341F-0C5A-4A3A-B271-BD2589E8CCF8}" srcId="{F1A3D931-F517-4C04-8AE0-7D8671A10674}" destId="{BB3343D8-4C78-4DA1-BAD4-E9288AFF0C07}" srcOrd="2" destOrd="0" parTransId="{FDF3E240-B84A-42FB-8018-6A0B83631996}" sibTransId="{3573EB2E-5C0D-4E0D-A9BE-2116D523F1B2}"/>
    <dgm:cxn modelId="{DD943A1F-1D2A-4B8E-AC69-C184C1C26FE0}" type="presOf" srcId="{A2910ED7-182B-4CA7-BEE4-7751E70B80C0}" destId="{E9984D4B-CA26-43F4-B7B6-5F614ADBE354}" srcOrd="0" destOrd="0" presId="urn:microsoft.com/office/officeart/2016/7/layout/VerticalDownArrowProcess"/>
    <dgm:cxn modelId="{B9739125-CB06-4662-A955-F7113B5BA73D}" type="presOf" srcId="{0BB369C6-F6F9-4902-9050-548BD31AB015}" destId="{8C3D36F4-98F3-487B-B786-25F3447D3F04}" srcOrd="0" destOrd="0" presId="urn:microsoft.com/office/officeart/2016/7/layout/VerticalDownArrowProcess"/>
    <dgm:cxn modelId="{E94D9027-E7E1-43AE-B43A-5928FCDB55AB}" srcId="{F1A3D931-F517-4C04-8AE0-7D8671A10674}" destId="{B18B2CB7-038B-434D-B513-B52F2E3E9B60}" srcOrd="1" destOrd="0" parTransId="{ADB79DDB-73C7-423B-8C8A-485131A92CF0}" sibTransId="{DF958A12-DA6F-47A4-8589-9DE87C441F1B}"/>
    <dgm:cxn modelId="{59A57F33-007C-419D-9638-991017B3F2C2}" srcId="{8718D6B8-4D00-4BC0-A1DB-9CB2E74B0694}" destId="{1CB0ACBA-68F8-4606-B81B-E900646DC53F}" srcOrd="0" destOrd="0" parTransId="{5AB879CC-0AF2-440F-8B4D-A05C1AA3226C}" sibTransId="{85377DAB-581C-4A0B-B861-B6F87F40328D}"/>
    <dgm:cxn modelId="{9DD8BE57-E964-4D1C-9416-0672B691291E}" srcId="{BB3343D8-4C78-4DA1-BAD4-E9288AFF0C07}" destId="{0BB369C6-F6F9-4902-9050-548BD31AB015}" srcOrd="0" destOrd="0" parTransId="{5268C6A6-585B-47AF-9203-8DB21D3C98A5}" sibTransId="{EE40D4B5-44A6-4974-81CB-10760536E5DD}"/>
    <dgm:cxn modelId="{5CE81897-AE67-4308-B795-41B7A03591EA}" type="presOf" srcId="{B65893E0-6613-468B-9D30-24A865F71E96}" destId="{BB40B997-B01C-4873-8448-2143FB0F052B}" srcOrd="0" destOrd="0" presId="urn:microsoft.com/office/officeart/2016/7/layout/VerticalDownArrowProcess"/>
    <dgm:cxn modelId="{FAC469AB-FB94-4A18-809D-EF6B2987FE5C}" srcId="{F1A3D931-F517-4C04-8AE0-7D8671A10674}" destId="{B65893E0-6613-468B-9D30-24A865F71E96}" srcOrd="0" destOrd="0" parTransId="{46BED090-5957-4A52-86E0-D490381B1A0D}" sibTransId="{D78D161A-B950-4AF1-9471-95F4B582C230}"/>
    <dgm:cxn modelId="{B876DFAF-3202-4A36-AEBC-9E015717A190}" type="presOf" srcId="{B18B2CB7-038B-434D-B513-B52F2E3E9B60}" destId="{701CE999-EE4B-4596-A653-8594083ABD70}" srcOrd="0" destOrd="0" presId="urn:microsoft.com/office/officeart/2016/7/layout/VerticalDownArrowProcess"/>
    <dgm:cxn modelId="{88E208B4-EB86-423B-8287-91D73A8BE592}" type="presOf" srcId="{AC699B4F-4190-41A2-BFD2-F7A0EB938AF4}" destId="{203710BD-D546-46CA-8F32-CB2911F11E81}" srcOrd="0" destOrd="0" presId="urn:microsoft.com/office/officeart/2016/7/layout/VerticalDownArrowProcess"/>
    <dgm:cxn modelId="{DA1FF9BA-FF4B-4E1E-8666-15900E3521E3}" type="presOf" srcId="{F1A3D931-F517-4C04-8AE0-7D8671A10674}" destId="{A393600F-9B2E-4024-99B7-B400145CB94C}" srcOrd="0" destOrd="0" presId="urn:microsoft.com/office/officeart/2016/7/layout/VerticalDownArrowProcess"/>
    <dgm:cxn modelId="{02E40CC5-A73B-41A2-BABE-BE98CAE117FD}" type="presOf" srcId="{BB3343D8-4C78-4DA1-BAD4-E9288AFF0C07}" destId="{B036D22A-0A6F-419E-A17F-659830ED419F}" srcOrd="1" destOrd="0" presId="urn:microsoft.com/office/officeart/2016/7/layout/VerticalDownArrowProcess"/>
    <dgm:cxn modelId="{C0B71FD0-F16F-46E2-8C90-CB0B7AC17A5E}" type="presOf" srcId="{8718D6B8-4D00-4BC0-A1DB-9CB2E74B0694}" destId="{78973F87-EC38-43CE-A622-0876EF9B7E65}" srcOrd="0" destOrd="0" presId="urn:microsoft.com/office/officeart/2016/7/layout/VerticalDownArrowProcess"/>
    <dgm:cxn modelId="{25D46CD2-1925-4009-9E42-D59523521039}" srcId="{B65893E0-6613-468B-9D30-24A865F71E96}" destId="{AC699B4F-4190-41A2-BFD2-F7A0EB938AF4}" srcOrd="0" destOrd="0" parTransId="{490F9362-51A4-48BD-AFBF-36011C3A1441}" sibTransId="{A2056472-4294-4032-A03E-9CDB48B9B18D}"/>
    <dgm:cxn modelId="{6E1F7BD8-D28B-4E98-BBBD-99BC53BF65B9}" type="presOf" srcId="{BB3343D8-4C78-4DA1-BAD4-E9288AFF0C07}" destId="{D8D2F5F1-353F-4534-AD0B-9F52E3AB90ED}" srcOrd="0" destOrd="0" presId="urn:microsoft.com/office/officeart/2016/7/layout/VerticalDownArrowProcess"/>
    <dgm:cxn modelId="{57099DDF-1B5F-4AE5-863F-4A3C7C67CDD0}" srcId="{F1A3D931-F517-4C04-8AE0-7D8671A10674}" destId="{8718D6B8-4D00-4BC0-A1DB-9CB2E74B0694}" srcOrd="3" destOrd="0" parTransId="{70630F2F-E3A7-4581-9986-4BA1973E5197}" sibTransId="{8A7CFCFD-1030-40AF-BC9E-C3F0D9BF0C4E}"/>
    <dgm:cxn modelId="{5DAEEFF7-AC57-4611-8534-8CC412DCA771}" type="presOf" srcId="{B18B2CB7-038B-434D-B513-B52F2E3E9B60}" destId="{690B0CD9-C6CB-4712-BC67-CBB63D5D09D6}" srcOrd="1" destOrd="0" presId="urn:microsoft.com/office/officeart/2016/7/layout/VerticalDownArrowProcess"/>
    <dgm:cxn modelId="{31FD65FF-F4E2-4BE4-B6C9-C4E60B84CB9A}" type="presOf" srcId="{B65893E0-6613-468B-9D30-24A865F71E96}" destId="{1367D4D6-B01B-4CDD-8DB9-959491C6A035}" srcOrd="1" destOrd="0" presId="urn:microsoft.com/office/officeart/2016/7/layout/VerticalDownArrowProcess"/>
    <dgm:cxn modelId="{FA993ABE-E4DA-47E9-A7CC-3E7E637803C3}" type="presParOf" srcId="{A393600F-9B2E-4024-99B7-B400145CB94C}" destId="{245C563C-2CA2-439D-B3C9-C50895C85969}" srcOrd="0" destOrd="0" presId="urn:microsoft.com/office/officeart/2016/7/layout/VerticalDownArrowProcess"/>
    <dgm:cxn modelId="{B911F4A0-D711-43EF-911B-749A807B4B9B}" type="presParOf" srcId="{245C563C-2CA2-439D-B3C9-C50895C85969}" destId="{78973F87-EC38-43CE-A622-0876EF9B7E65}" srcOrd="0" destOrd="0" presId="urn:microsoft.com/office/officeart/2016/7/layout/VerticalDownArrowProcess"/>
    <dgm:cxn modelId="{64C5C693-F167-4F5D-A79C-E7BB948A1AE4}" type="presParOf" srcId="{245C563C-2CA2-439D-B3C9-C50895C85969}" destId="{7709889B-FD54-4CC3-9FFF-397003C9E67D}" srcOrd="1" destOrd="0" presId="urn:microsoft.com/office/officeart/2016/7/layout/VerticalDownArrowProcess"/>
    <dgm:cxn modelId="{F6408E53-799C-407F-86CF-69D25AD65865}" type="presParOf" srcId="{A393600F-9B2E-4024-99B7-B400145CB94C}" destId="{7671AC14-91F3-402E-A330-2BCB2D3B14CA}" srcOrd="1" destOrd="0" presId="urn:microsoft.com/office/officeart/2016/7/layout/VerticalDownArrowProcess"/>
    <dgm:cxn modelId="{19C05104-71BD-4039-8EB5-84C55E30035D}" type="presParOf" srcId="{A393600F-9B2E-4024-99B7-B400145CB94C}" destId="{B5A3EF86-3E99-448F-9B4D-01D994EEF90F}" srcOrd="2" destOrd="0" presId="urn:microsoft.com/office/officeart/2016/7/layout/VerticalDownArrowProcess"/>
    <dgm:cxn modelId="{EDC2C323-1D5E-4191-97F7-08DBFE2BA03A}" type="presParOf" srcId="{B5A3EF86-3E99-448F-9B4D-01D994EEF90F}" destId="{D8D2F5F1-353F-4534-AD0B-9F52E3AB90ED}" srcOrd="0" destOrd="0" presId="urn:microsoft.com/office/officeart/2016/7/layout/VerticalDownArrowProcess"/>
    <dgm:cxn modelId="{03630AC1-DC58-4B18-9870-7C4E21B6C2AA}" type="presParOf" srcId="{B5A3EF86-3E99-448F-9B4D-01D994EEF90F}" destId="{B036D22A-0A6F-419E-A17F-659830ED419F}" srcOrd="1" destOrd="0" presId="urn:microsoft.com/office/officeart/2016/7/layout/VerticalDownArrowProcess"/>
    <dgm:cxn modelId="{0F99D915-066A-4B2F-B9D2-92B6FEA523CB}" type="presParOf" srcId="{B5A3EF86-3E99-448F-9B4D-01D994EEF90F}" destId="{8C3D36F4-98F3-487B-B786-25F3447D3F04}" srcOrd="2" destOrd="0" presId="urn:microsoft.com/office/officeart/2016/7/layout/VerticalDownArrowProcess"/>
    <dgm:cxn modelId="{CDDC6C38-4695-4D7F-AEB7-7379587DBC6E}" type="presParOf" srcId="{A393600F-9B2E-4024-99B7-B400145CB94C}" destId="{C6E839D9-CAE0-4EA8-9296-46AF30A200AE}" srcOrd="3" destOrd="0" presId="urn:microsoft.com/office/officeart/2016/7/layout/VerticalDownArrowProcess"/>
    <dgm:cxn modelId="{5FF07ABB-334F-4DD0-AFEB-E8A6A4FC56F8}" type="presParOf" srcId="{A393600F-9B2E-4024-99B7-B400145CB94C}" destId="{6BDF4195-C8F2-4BF3-AD49-BC5CD8FA8C62}" srcOrd="4" destOrd="0" presId="urn:microsoft.com/office/officeart/2016/7/layout/VerticalDownArrowProcess"/>
    <dgm:cxn modelId="{2432E8FD-E70A-43DD-9E3B-C8A3B916B7B3}" type="presParOf" srcId="{6BDF4195-C8F2-4BF3-AD49-BC5CD8FA8C62}" destId="{701CE999-EE4B-4596-A653-8594083ABD70}" srcOrd="0" destOrd="0" presId="urn:microsoft.com/office/officeart/2016/7/layout/VerticalDownArrowProcess"/>
    <dgm:cxn modelId="{00768686-347A-4326-B46F-A5EF508DFD56}" type="presParOf" srcId="{6BDF4195-C8F2-4BF3-AD49-BC5CD8FA8C62}" destId="{690B0CD9-C6CB-4712-BC67-CBB63D5D09D6}" srcOrd="1" destOrd="0" presId="urn:microsoft.com/office/officeart/2016/7/layout/VerticalDownArrowProcess"/>
    <dgm:cxn modelId="{D3AA9EB2-570D-49D8-98E7-5DF948F79FD3}" type="presParOf" srcId="{6BDF4195-C8F2-4BF3-AD49-BC5CD8FA8C62}" destId="{E9984D4B-CA26-43F4-B7B6-5F614ADBE354}" srcOrd="2" destOrd="0" presId="urn:microsoft.com/office/officeart/2016/7/layout/VerticalDownArrowProcess"/>
    <dgm:cxn modelId="{E389E838-FFF9-423C-AEDE-E299CD8D0868}" type="presParOf" srcId="{A393600F-9B2E-4024-99B7-B400145CB94C}" destId="{BC8776F1-F06F-4053-AA7A-3B0DA49B7398}" srcOrd="5" destOrd="0" presId="urn:microsoft.com/office/officeart/2016/7/layout/VerticalDownArrowProcess"/>
    <dgm:cxn modelId="{FA65364A-3A15-4946-AD62-ABC05CFEC387}" type="presParOf" srcId="{A393600F-9B2E-4024-99B7-B400145CB94C}" destId="{08EF9FE8-A5F4-4799-BA3A-E63ED55BC711}" srcOrd="6" destOrd="0" presId="urn:microsoft.com/office/officeart/2016/7/layout/VerticalDownArrowProcess"/>
    <dgm:cxn modelId="{544FF5A5-B7CB-47F8-8BFF-8BBA361DF20B}" type="presParOf" srcId="{08EF9FE8-A5F4-4799-BA3A-E63ED55BC711}" destId="{BB40B997-B01C-4873-8448-2143FB0F052B}" srcOrd="0" destOrd="0" presId="urn:microsoft.com/office/officeart/2016/7/layout/VerticalDownArrowProcess"/>
    <dgm:cxn modelId="{981BFF39-3008-4DD9-BB40-C6A079354D77}" type="presParOf" srcId="{08EF9FE8-A5F4-4799-BA3A-E63ED55BC711}" destId="{1367D4D6-B01B-4CDD-8DB9-959491C6A035}" srcOrd="1" destOrd="0" presId="urn:microsoft.com/office/officeart/2016/7/layout/VerticalDownArrowProcess"/>
    <dgm:cxn modelId="{A6A65A2B-B5EB-4386-8EBA-7CEBBE956F08}" type="presParOf" srcId="{08EF9FE8-A5F4-4799-BA3A-E63ED55BC711}" destId="{203710BD-D546-46CA-8F32-CB2911F11E8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E1AE3-C636-4783-B7DF-9BA756AF4450}">
      <dsp:nvSpPr>
        <dsp:cNvPr id="0" name=""/>
        <dsp:cNvSpPr/>
      </dsp:nvSpPr>
      <dsp:spPr>
        <a:xfrm>
          <a:off x="17559" y="766286"/>
          <a:ext cx="889608" cy="8896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1F176-7093-4062-BBEC-7AB00FDE5C68}">
      <dsp:nvSpPr>
        <dsp:cNvPr id="0" name=""/>
        <dsp:cNvSpPr/>
      </dsp:nvSpPr>
      <dsp:spPr>
        <a:xfrm>
          <a:off x="204377" y="953103"/>
          <a:ext cx="515973" cy="5159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377CA9-2416-4C2F-BCA3-C1DE543DEAF1}">
      <dsp:nvSpPr>
        <dsp:cNvPr id="0" name=""/>
        <dsp:cNvSpPr/>
      </dsp:nvSpPr>
      <dsp:spPr>
        <a:xfrm>
          <a:off x="1097798" y="766286"/>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t>Create a tracking device using Arduino &amp; GPRS shield.</a:t>
          </a:r>
        </a:p>
      </dsp:txBody>
      <dsp:txXfrm>
        <a:off x="1097798" y="766286"/>
        <a:ext cx="2096934" cy="889608"/>
      </dsp:txXfrm>
    </dsp:sp>
    <dsp:sp modelId="{2B9EE736-6D86-4D0C-8A30-AE7BB6580573}">
      <dsp:nvSpPr>
        <dsp:cNvPr id="0" name=""/>
        <dsp:cNvSpPr/>
      </dsp:nvSpPr>
      <dsp:spPr>
        <a:xfrm>
          <a:off x="3560108" y="766286"/>
          <a:ext cx="889608" cy="88960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E0FEF-694F-4BB6-85D4-E0C15447A1AE}">
      <dsp:nvSpPr>
        <dsp:cNvPr id="0" name=""/>
        <dsp:cNvSpPr/>
      </dsp:nvSpPr>
      <dsp:spPr>
        <a:xfrm>
          <a:off x="3746926" y="953103"/>
          <a:ext cx="515973" cy="5159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D67306-B5A1-4662-A468-936D1504516E}">
      <dsp:nvSpPr>
        <dsp:cNvPr id="0" name=""/>
        <dsp:cNvSpPr/>
      </dsp:nvSpPr>
      <dsp:spPr>
        <a:xfrm>
          <a:off x="4640347" y="766286"/>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a:t>Small and light weighted.</a:t>
          </a:r>
          <a:endParaRPr lang="en-US" sz="1400" kern="1200"/>
        </a:p>
      </dsp:txBody>
      <dsp:txXfrm>
        <a:off x="4640347" y="766286"/>
        <a:ext cx="2096934" cy="889608"/>
      </dsp:txXfrm>
    </dsp:sp>
    <dsp:sp modelId="{44D4CE2C-2340-4F7E-9ACC-776C4FCE5A5A}">
      <dsp:nvSpPr>
        <dsp:cNvPr id="0" name=""/>
        <dsp:cNvSpPr/>
      </dsp:nvSpPr>
      <dsp:spPr>
        <a:xfrm>
          <a:off x="7102657" y="766286"/>
          <a:ext cx="889608" cy="88960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ED0E4-280E-4318-9464-B9C2A4E8F012}">
      <dsp:nvSpPr>
        <dsp:cNvPr id="0" name=""/>
        <dsp:cNvSpPr/>
      </dsp:nvSpPr>
      <dsp:spPr>
        <a:xfrm>
          <a:off x="7289475" y="953103"/>
          <a:ext cx="515973" cy="5159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4EEB19-70E1-4A06-94A5-0E0927F6A73A}">
      <dsp:nvSpPr>
        <dsp:cNvPr id="0" name=""/>
        <dsp:cNvSpPr/>
      </dsp:nvSpPr>
      <dsp:spPr>
        <a:xfrm>
          <a:off x="8182896" y="766286"/>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a:t>Long-lasting battery life.</a:t>
          </a:r>
          <a:endParaRPr lang="en-US" sz="1400" kern="1200"/>
        </a:p>
      </dsp:txBody>
      <dsp:txXfrm>
        <a:off x="8182896" y="766286"/>
        <a:ext cx="2096934" cy="889608"/>
      </dsp:txXfrm>
    </dsp:sp>
    <dsp:sp modelId="{91322372-C1F4-4DDD-823C-6E2AEADE2C4E}">
      <dsp:nvSpPr>
        <dsp:cNvPr id="0" name=""/>
        <dsp:cNvSpPr/>
      </dsp:nvSpPr>
      <dsp:spPr>
        <a:xfrm>
          <a:off x="17559" y="2334213"/>
          <a:ext cx="889608" cy="88960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2717A-E355-4681-81B8-C4C7B4E328A0}">
      <dsp:nvSpPr>
        <dsp:cNvPr id="0" name=""/>
        <dsp:cNvSpPr/>
      </dsp:nvSpPr>
      <dsp:spPr>
        <a:xfrm>
          <a:off x="204377" y="2521031"/>
          <a:ext cx="515973" cy="5159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8EAC99-501D-45BC-9944-1C751C92204F}">
      <dsp:nvSpPr>
        <dsp:cNvPr id="0" name=""/>
        <dsp:cNvSpPr/>
      </dsp:nvSpPr>
      <dsp:spPr>
        <a:xfrm>
          <a:off x="1097798" y="2334213"/>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t>Should  inexpensive to manufacture.</a:t>
          </a:r>
          <a:endParaRPr lang="en-US" sz="1400" kern="1200" dirty="0"/>
        </a:p>
      </dsp:txBody>
      <dsp:txXfrm>
        <a:off x="1097798" y="2334213"/>
        <a:ext cx="2096934" cy="889608"/>
      </dsp:txXfrm>
    </dsp:sp>
    <dsp:sp modelId="{406E5EF6-85E9-4BBA-93FA-ABD7CCECBFE7}">
      <dsp:nvSpPr>
        <dsp:cNvPr id="0" name=""/>
        <dsp:cNvSpPr/>
      </dsp:nvSpPr>
      <dsp:spPr>
        <a:xfrm>
          <a:off x="3560108" y="2334213"/>
          <a:ext cx="889608" cy="88960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DAF19-2188-4059-A6DB-ABD68039F6AA}">
      <dsp:nvSpPr>
        <dsp:cNvPr id="0" name=""/>
        <dsp:cNvSpPr/>
      </dsp:nvSpPr>
      <dsp:spPr>
        <a:xfrm>
          <a:off x="3746926" y="2521031"/>
          <a:ext cx="515973" cy="5159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05ACF8-286A-4367-A23B-494BEB857D0A}">
      <dsp:nvSpPr>
        <dsp:cNvPr id="0" name=""/>
        <dsp:cNvSpPr/>
      </dsp:nvSpPr>
      <dsp:spPr>
        <a:xfrm>
          <a:off x="4640347" y="2334213"/>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a:t>Should be easy to setup without taking much time.</a:t>
          </a:r>
          <a:endParaRPr lang="en-US" sz="1400" kern="1200"/>
        </a:p>
      </dsp:txBody>
      <dsp:txXfrm>
        <a:off x="4640347" y="2334213"/>
        <a:ext cx="2096934" cy="889608"/>
      </dsp:txXfrm>
    </dsp:sp>
    <dsp:sp modelId="{C8E20D90-7E99-475E-A4F7-F375E0703112}">
      <dsp:nvSpPr>
        <dsp:cNvPr id="0" name=""/>
        <dsp:cNvSpPr/>
      </dsp:nvSpPr>
      <dsp:spPr>
        <a:xfrm>
          <a:off x="7102657" y="2334213"/>
          <a:ext cx="889608" cy="88960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020EF-5EE4-43FC-84E1-180C3D1F0121}">
      <dsp:nvSpPr>
        <dsp:cNvPr id="0" name=""/>
        <dsp:cNvSpPr/>
      </dsp:nvSpPr>
      <dsp:spPr>
        <a:xfrm>
          <a:off x="7289475" y="2521031"/>
          <a:ext cx="515973" cy="5159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4C7C93-949D-4BE1-BABE-CC27A9B2216F}">
      <dsp:nvSpPr>
        <dsp:cNvPr id="0" name=""/>
        <dsp:cNvSpPr/>
      </dsp:nvSpPr>
      <dsp:spPr>
        <a:xfrm>
          <a:off x="8182896" y="2334213"/>
          <a:ext cx="2096934" cy="88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t>Parents should get kids live location when a text message is sent by them to tracker.</a:t>
          </a:r>
          <a:endParaRPr lang="en-US" sz="1400" kern="1200" dirty="0"/>
        </a:p>
      </dsp:txBody>
      <dsp:txXfrm>
        <a:off x="8182896" y="2334213"/>
        <a:ext cx="2096934" cy="8896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9BABE-19BD-4A64-A6BA-8AB84532F274}">
      <dsp:nvSpPr>
        <dsp:cNvPr id="0" name=""/>
        <dsp:cNvSpPr/>
      </dsp:nvSpPr>
      <dsp:spPr>
        <a:xfrm>
          <a:off x="0" y="4175"/>
          <a:ext cx="10318172" cy="9422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A811C-A610-44C7-994E-D2969DB5B494}">
      <dsp:nvSpPr>
        <dsp:cNvPr id="0" name=""/>
        <dsp:cNvSpPr/>
      </dsp:nvSpPr>
      <dsp:spPr>
        <a:xfrm>
          <a:off x="285033" y="216183"/>
          <a:ext cx="518749" cy="518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81998D-BD47-4687-99A0-BD4439273CF0}">
      <dsp:nvSpPr>
        <dsp:cNvPr id="0" name=""/>
        <dsp:cNvSpPr/>
      </dsp:nvSpPr>
      <dsp:spPr>
        <a:xfrm>
          <a:off x="1088817" y="4175"/>
          <a:ext cx="9212586" cy="97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39" tIns="102839" rIns="102839" bIns="102839" numCol="1" spcCol="1270" anchor="ctr" anchorCtr="0">
          <a:noAutofit/>
        </a:bodyPr>
        <a:lstStyle/>
        <a:p>
          <a:pPr marL="0" lvl="0" indent="0" algn="l" defTabSz="800100">
            <a:lnSpc>
              <a:spcPct val="90000"/>
            </a:lnSpc>
            <a:spcBef>
              <a:spcPct val="0"/>
            </a:spcBef>
            <a:spcAft>
              <a:spcPct val="35000"/>
            </a:spcAft>
            <a:buNone/>
          </a:pPr>
          <a:r>
            <a:rPr lang="en-US" sz="1800" kern="1200" dirty="0"/>
            <a:t>The report objective is </a:t>
          </a:r>
          <a:r>
            <a:rPr lang="en-AU" sz="1800" kern="1200" dirty="0"/>
            <a:t>to design and implement a tracker device to monitor journey of children back and forth </a:t>
          </a:r>
          <a:r>
            <a:rPr lang="en-AU" sz="2000" kern="1200" dirty="0"/>
            <a:t>from</a:t>
          </a:r>
          <a:r>
            <a:rPr lang="en-AU" sz="1800" kern="1200" dirty="0"/>
            <a:t> home to school.</a:t>
          </a:r>
          <a:endParaRPr lang="en-US" sz="1800" kern="1200" dirty="0"/>
        </a:p>
      </dsp:txBody>
      <dsp:txXfrm>
        <a:off x="1088817" y="4175"/>
        <a:ext cx="9212586" cy="971706"/>
      </dsp:txXfrm>
    </dsp:sp>
    <dsp:sp modelId="{49726B42-0249-448C-B401-E62A4DDFA787}">
      <dsp:nvSpPr>
        <dsp:cNvPr id="0" name=""/>
        <dsp:cNvSpPr/>
      </dsp:nvSpPr>
      <dsp:spPr>
        <a:xfrm>
          <a:off x="0" y="1218807"/>
          <a:ext cx="10318172" cy="9422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C79F5-B94F-482D-8E1C-D2EF199E48D9}">
      <dsp:nvSpPr>
        <dsp:cNvPr id="0" name=""/>
        <dsp:cNvSpPr/>
      </dsp:nvSpPr>
      <dsp:spPr>
        <a:xfrm>
          <a:off x="285033" y="1430816"/>
          <a:ext cx="518749" cy="518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1BF352-BA96-45D3-B82D-320BCEF5C36F}">
      <dsp:nvSpPr>
        <dsp:cNvPr id="0" name=""/>
        <dsp:cNvSpPr/>
      </dsp:nvSpPr>
      <dsp:spPr>
        <a:xfrm>
          <a:off x="1088817" y="1218807"/>
          <a:ext cx="9212586" cy="97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39" tIns="102839" rIns="102839" bIns="102839" numCol="1" spcCol="1270" anchor="ctr" anchorCtr="0">
          <a:noAutofit/>
        </a:bodyPr>
        <a:lstStyle/>
        <a:p>
          <a:pPr marL="0" lvl="0" indent="0" algn="l" defTabSz="889000">
            <a:lnSpc>
              <a:spcPct val="90000"/>
            </a:lnSpc>
            <a:spcBef>
              <a:spcPct val="0"/>
            </a:spcBef>
            <a:spcAft>
              <a:spcPct val="35000"/>
            </a:spcAft>
            <a:buNone/>
          </a:pPr>
          <a:r>
            <a:rPr lang="en-AU" sz="2000" kern="1200" dirty="0"/>
            <a:t>Accurate</a:t>
          </a:r>
          <a:r>
            <a:rPr lang="en-AU" sz="1800" kern="1200" dirty="0"/>
            <a:t> implementation is needed </a:t>
          </a:r>
          <a:r>
            <a:rPr lang="en-US" sz="1800" kern="1200" dirty="0"/>
            <a:t>on how we can build the kids safety IoT device with features like monitoring live location sending SMS and emergency alerts</a:t>
          </a:r>
          <a:r>
            <a:rPr lang="en-US" sz="1500" kern="1200" dirty="0"/>
            <a:t>.</a:t>
          </a:r>
        </a:p>
      </dsp:txBody>
      <dsp:txXfrm>
        <a:off x="1088817" y="1218807"/>
        <a:ext cx="9212586" cy="971706"/>
      </dsp:txXfrm>
    </dsp:sp>
    <dsp:sp modelId="{2C8BCCEB-C4F9-431F-A2AB-98E52C2F092E}">
      <dsp:nvSpPr>
        <dsp:cNvPr id="0" name=""/>
        <dsp:cNvSpPr/>
      </dsp:nvSpPr>
      <dsp:spPr>
        <a:xfrm>
          <a:off x="0" y="2433440"/>
          <a:ext cx="10318172" cy="94226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32168-5029-4C3C-A0ED-0D66D50FDE77}">
      <dsp:nvSpPr>
        <dsp:cNvPr id="0" name=""/>
        <dsp:cNvSpPr/>
      </dsp:nvSpPr>
      <dsp:spPr>
        <a:xfrm>
          <a:off x="285033" y="2645448"/>
          <a:ext cx="518749" cy="518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B51674-693A-4402-999D-07487E66F2F2}">
      <dsp:nvSpPr>
        <dsp:cNvPr id="0" name=""/>
        <dsp:cNvSpPr/>
      </dsp:nvSpPr>
      <dsp:spPr>
        <a:xfrm>
          <a:off x="1088817" y="2433440"/>
          <a:ext cx="9212586" cy="97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39" tIns="102839" rIns="102839" bIns="102839" numCol="1" spcCol="1270" anchor="ctr" anchorCtr="0">
          <a:noAutofit/>
        </a:bodyPr>
        <a:lstStyle/>
        <a:p>
          <a:pPr marL="0" lvl="0" indent="0" algn="l" defTabSz="889000">
            <a:lnSpc>
              <a:spcPct val="90000"/>
            </a:lnSpc>
            <a:spcBef>
              <a:spcPct val="0"/>
            </a:spcBef>
            <a:spcAft>
              <a:spcPct val="35000"/>
            </a:spcAft>
            <a:buNone/>
          </a:pPr>
          <a:r>
            <a:rPr lang="en-US" sz="2000" kern="1200" dirty="0"/>
            <a:t>Location information can be accessed by kids guardian with the help of GSM cellular network. </a:t>
          </a:r>
        </a:p>
      </dsp:txBody>
      <dsp:txXfrm>
        <a:off x="1088817" y="2433440"/>
        <a:ext cx="9212586" cy="971706"/>
      </dsp:txXfrm>
    </dsp:sp>
    <dsp:sp modelId="{9941E462-8B2A-44CF-BE40-1F9216D986F9}">
      <dsp:nvSpPr>
        <dsp:cNvPr id="0" name=""/>
        <dsp:cNvSpPr/>
      </dsp:nvSpPr>
      <dsp:spPr>
        <a:xfrm>
          <a:off x="0" y="3648072"/>
          <a:ext cx="10318172" cy="94226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47176E-DF7B-441A-AD2E-E288CE7F15AA}">
      <dsp:nvSpPr>
        <dsp:cNvPr id="0" name=""/>
        <dsp:cNvSpPr/>
      </dsp:nvSpPr>
      <dsp:spPr>
        <a:xfrm>
          <a:off x="285033" y="3860081"/>
          <a:ext cx="518749" cy="518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D1EA2F-A2BD-428A-BDBB-EE7A801A5A65}">
      <dsp:nvSpPr>
        <dsp:cNvPr id="0" name=""/>
        <dsp:cNvSpPr/>
      </dsp:nvSpPr>
      <dsp:spPr>
        <a:xfrm>
          <a:off x="1088817" y="3648072"/>
          <a:ext cx="9212586" cy="971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39" tIns="102839" rIns="102839" bIns="102839" numCol="1" spcCol="1270" anchor="ctr" anchorCtr="0">
          <a:noAutofit/>
        </a:bodyPr>
        <a:lstStyle/>
        <a:p>
          <a:pPr marL="0" lvl="0" indent="0" algn="l" defTabSz="889000">
            <a:lnSpc>
              <a:spcPct val="90000"/>
            </a:lnSpc>
            <a:spcBef>
              <a:spcPct val="0"/>
            </a:spcBef>
            <a:spcAft>
              <a:spcPct val="35000"/>
            </a:spcAft>
            <a:buNone/>
          </a:pPr>
          <a:r>
            <a:rPr lang="en-US" sz="2000" b="0" i="0" kern="1200" dirty="0"/>
            <a:t>In this </a:t>
          </a:r>
          <a:r>
            <a:rPr lang="en-US" sz="2000" kern="1200" dirty="0"/>
            <a:t>In the end, we’d be ready with a structured device that will be durable with no   errors and would generate accurate location through SMS.</a:t>
          </a:r>
          <a:r>
            <a:rPr lang="en-US" sz="2000" b="0" i="0" kern="1200" dirty="0"/>
            <a:t> </a:t>
          </a:r>
          <a:endParaRPr lang="en-US" sz="2000" kern="1200" dirty="0"/>
        </a:p>
      </dsp:txBody>
      <dsp:txXfrm>
        <a:off x="1088817" y="3648072"/>
        <a:ext cx="9212586" cy="971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A8D92-44FE-7C4A-8361-3EA5815081B0}">
      <dsp:nvSpPr>
        <dsp:cNvPr id="0" name=""/>
        <dsp:cNvSpPr/>
      </dsp:nvSpPr>
      <dsp:spPr>
        <a:xfrm>
          <a:off x="0" y="0"/>
          <a:ext cx="448887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58B1F48-F0B5-1542-B893-A0C6B86D9CE6}">
      <dsp:nvSpPr>
        <dsp:cNvPr id="0" name=""/>
        <dsp:cNvSpPr/>
      </dsp:nvSpPr>
      <dsp:spPr>
        <a:xfrm>
          <a:off x="0" y="0"/>
          <a:ext cx="4488873" cy="89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Figure 1 explains how equipment are interconnected in the device.</a:t>
          </a:r>
        </a:p>
      </dsp:txBody>
      <dsp:txXfrm>
        <a:off x="0" y="0"/>
        <a:ext cx="4488873" cy="895317"/>
      </dsp:txXfrm>
    </dsp:sp>
    <dsp:sp modelId="{E6684CDF-E30B-FC47-B418-29FD2269FF51}">
      <dsp:nvSpPr>
        <dsp:cNvPr id="0" name=""/>
        <dsp:cNvSpPr/>
      </dsp:nvSpPr>
      <dsp:spPr>
        <a:xfrm>
          <a:off x="0" y="895317"/>
          <a:ext cx="448887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B135913-FB5D-A94E-BE8D-5052129B7036}">
      <dsp:nvSpPr>
        <dsp:cNvPr id="0" name=""/>
        <dsp:cNvSpPr/>
      </dsp:nvSpPr>
      <dsp:spPr>
        <a:xfrm>
          <a:off x="0" y="895317"/>
          <a:ext cx="4488873" cy="89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Arduino Uno board is connected to battery, GPS and GSM.</a:t>
          </a:r>
        </a:p>
      </dsp:txBody>
      <dsp:txXfrm>
        <a:off x="0" y="895317"/>
        <a:ext cx="4488873" cy="895317"/>
      </dsp:txXfrm>
    </dsp:sp>
    <dsp:sp modelId="{BA69F386-A809-B846-90AF-731F728A6B3D}">
      <dsp:nvSpPr>
        <dsp:cNvPr id="0" name=""/>
        <dsp:cNvSpPr/>
      </dsp:nvSpPr>
      <dsp:spPr>
        <a:xfrm>
          <a:off x="0" y="1790635"/>
          <a:ext cx="448887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B4B8105-6BF0-1B4B-87B5-096B373BF20F}">
      <dsp:nvSpPr>
        <dsp:cNvPr id="0" name=""/>
        <dsp:cNvSpPr/>
      </dsp:nvSpPr>
      <dsp:spPr>
        <a:xfrm>
          <a:off x="0" y="1790635"/>
          <a:ext cx="4488873" cy="89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GPS is the Global Positioning System, and it gets the data from Antenna.</a:t>
          </a:r>
        </a:p>
      </dsp:txBody>
      <dsp:txXfrm>
        <a:off x="0" y="1790635"/>
        <a:ext cx="4488873" cy="895317"/>
      </dsp:txXfrm>
    </dsp:sp>
    <dsp:sp modelId="{50669A0C-FE7F-EB42-8B3F-17A4BC852F7F}">
      <dsp:nvSpPr>
        <dsp:cNvPr id="0" name=""/>
        <dsp:cNvSpPr/>
      </dsp:nvSpPr>
      <dsp:spPr>
        <a:xfrm>
          <a:off x="0" y="2685952"/>
          <a:ext cx="448887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1A95484-58DE-D045-9FD8-FDE86E22955B}">
      <dsp:nvSpPr>
        <dsp:cNvPr id="0" name=""/>
        <dsp:cNvSpPr/>
      </dsp:nvSpPr>
      <dsp:spPr>
        <a:xfrm>
          <a:off x="0" y="2685952"/>
          <a:ext cx="4488873" cy="89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GSM is the Global System for mobile communication and is responsible for message transmission. </a:t>
          </a:r>
        </a:p>
      </dsp:txBody>
      <dsp:txXfrm>
        <a:off x="0" y="2685952"/>
        <a:ext cx="4488873" cy="895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656CD-92FB-6E4F-9AD7-61CF6E5559B2}">
      <dsp:nvSpPr>
        <dsp:cNvPr id="0" name=""/>
        <dsp:cNvSpPr/>
      </dsp:nvSpPr>
      <dsp:spPr>
        <a:xfrm>
          <a:off x="0" y="504"/>
          <a:ext cx="483989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0C17DA0-D77F-1547-A960-EC169AEB5464}">
      <dsp:nvSpPr>
        <dsp:cNvPr id="0" name=""/>
        <dsp:cNvSpPr/>
      </dsp:nvSpPr>
      <dsp:spPr>
        <a:xfrm>
          <a:off x="0" y="504"/>
          <a:ext cx="4839893" cy="82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Figure 2 is the Information Flow Diagram of Device. </a:t>
          </a:r>
        </a:p>
      </dsp:txBody>
      <dsp:txXfrm>
        <a:off x="0" y="504"/>
        <a:ext cx="4839893" cy="826914"/>
      </dsp:txXfrm>
    </dsp:sp>
    <dsp:sp modelId="{E4200342-EF91-EC4F-80F2-ABB285B49D9B}">
      <dsp:nvSpPr>
        <dsp:cNvPr id="0" name=""/>
        <dsp:cNvSpPr/>
      </dsp:nvSpPr>
      <dsp:spPr>
        <a:xfrm>
          <a:off x="0" y="827419"/>
          <a:ext cx="483989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CA17DE1-9E6A-3F47-AB51-D3A24155EDB4}">
      <dsp:nvSpPr>
        <dsp:cNvPr id="0" name=""/>
        <dsp:cNvSpPr/>
      </dsp:nvSpPr>
      <dsp:spPr>
        <a:xfrm>
          <a:off x="0" y="827419"/>
          <a:ext cx="4839893" cy="82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The diagram explains working mechanism of device sequentially</a:t>
          </a:r>
        </a:p>
      </dsp:txBody>
      <dsp:txXfrm>
        <a:off x="0" y="827419"/>
        <a:ext cx="4839893" cy="826914"/>
      </dsp:txXfrm>
    </dsp:sp>
    <dsp:sp modelId="{64A87A14-B4D7-F048-A68E-EC079EE3F198}">
      <dsp:nvSpPr>
        <dsp:cNvPr id="0" name=""/>
        <dsp:cNvSpPr/>
      </dsp:nvSpPr>
      <dsp:spPr>
        <a:xfrm>
          <a:off x="0" y="1654333"/>
          <a:ext cx="483989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A36F9D8-A1E8-B54A-97B0-F6CDC356904F}">
      <dsp:nvSpPr>
        <dsp:cNvPr id="0" name=""/>
        <dsp:cNvSpPr/>
      </dsp:nvSpPr>
      <dsp:spPr>
        <a:xfrm>
          <a:off x="0" y="1654333"/>
          <a:ext cx="4839893" cy="82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Device notifies the home fragment.</a:t>
          </a:r>
        </a:p>
      </dsp:txBody>
      <dsp:txXfrm>
        <a:off x="0" y="1654333"/>
        <a:ext cx="4839893" cy="826914"/>
      </dsp:txXfrm>
    </dsp:sp>
    <dsp:sp modelId="{35A3BD94-3D37-9440-ABE4-05D18B817A0B}">
      <dsp:nvSpPr>
        <dsp:cNvPr id="0" name=""/>
        <dsp:cNvSpPr/>
      </dsp:nvSpPr>
      <dsp:spPr>
        <a:xfrm>
          <a:off x="0" y="2481247"/>
          <a:ext cx="483989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8A5A1B1-4FFD-0E41-A998-61118B28E19C}">
      <dsp:nvSpPr>
        <dsp:cNvPr id="0" name=""/>
        <dsp:cNvSpPr/>
      </dsp:nvSpPr>
      <dsp:spPr>
        <a:xfrm>
          <a:off x="0" y="2481247"/>
          <a:ext cx="4839893" cy="82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Locational information is sent to the server.</a:t>
          </a:r>
        </a:p>
      </dsp:txBody>
      <dsp:txXfrm>
        <a:off x="0" y="2481247"/>
        <a:ext cx="4839893" cy="826914"/>
      </dsp:txXfrm>
    </dsp:sp>
    <dsp:sp modelId="{89B4AC4B-F296-2D43-B3F5-E1C97FDB0866}">
      <dsp:nvSpPr>
        <dsp:cNvPr id="0" name=""/>
        <dsp:cNvSpPr/>
      </dsp:nvSpPr>
      <dsp:spPr>
        <a:xfrm>
          <a:off x="0" y="3308161"/>
          <a:ext cx="4839893"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22CC8A1-496E-0C4F-9E1E-D25AFCA98C54}">
      <dsp:nvSpPr>
        <dsp:cNvPr id="0" name=""/>
        <dsp:cNvSpPr/>
      </dsp:nvSpPr>
      <dsp:spPr>
        <a:xfrm>
          <a:off x="0" y="3308161"/>
          <a:ext cx="4839893" cy="82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The calculated location is sent to the notification services and can be accessed by parents. </a:t>
          </a:r>
        </a:p>
      </dsp:txBody>
      <dsp:txXfrm>
        <a:off x="0" y="3308161"/>
        <a:ext cx="4839893" cy="826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2C605-B15A-4EE9-A071-1FA0870507C7}">
      <dsp:nvSpPr>
        <dsp:cNvPr id="0" name=""/>
        <dsp:cNvSpPr/>
      </dsp:nvSpPr>
      <dsp:spPr>
        <a:xfrm>
          <a:off x="0" y="1878"/>
          <a:ext cx="9404352" cy="951867"/>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98733E3D-01B0-4BE4-B553-89AD4A770704}">
      <dsp:nvSpPr>
        <dsp:cNvPr id="0" name=""/>
        <dsp:cNvSpPr/>
      </dsp:nvSpPr>
      <dsp:spPr>
        <a:xfrm>
          <a:off x="287940" y="216048"/>
          <a:ext cx="523527" cy="523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15091A-3AE9-4049-A1D2-40CD75E52B9E}">
      <dsp:nvSpPr>
        <dsp:cNvPr id="0" name=""/>
        <dsp:cNvSpPr/>
      </dsp:nvSpPr>
      <dsp:spPr>
        <a:xfrm>
          <a:off x="1099407" y="1878"/>
          <a:ext cx="8304944" cy="951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9" tIns="100739" rIns="100739" bIns="100739" numCol="1" spcCol="1270" anchor="ctr" anchorCtr="0">
          <a:noAutofit/>
        </a:bodyPr>
        <a:lstStyle/>
        <a:p>
          <a:pPr marL="0" lvl="0" indent="0" algn="l" defTabSz="755650">
            <a:lnSpc>
              <a:spcPct val="90000"/>
            </a:lnSpc>
            <a:spcBef>
              <a:spcPct val="0"/>
            </a:spcBef>
            <a:spcAft>
              <a:spcPct val="35000"/>
            </a:spcAft>
            <a:buNone/>
          </a:pPr>
          <a:r>
            <a:rPr lang="en-AU" sz="1700" b="1" kern="1200" dirty="0"/>
            <a:t>1. Working mechanism:</a:t>
          </a:r>
          <a:r>
            <a:rPr lang="en-AU" sz="1700" kern="1200" dirty="0"/>
            <a:t> What kind of modification and programming can be done to the sensors used in the device for collecting accurate data from them.</a:t>
          </a:r>
          <a:endParaRPr lang="en-US" sz="1700" kern="1200" dirty="0"/>
        </a:p>
      </dsp:txBody>
      <dsp:txXfrm>
        <a:off x="1099407" y="1878"/>
        <a:ext cx="8304944" cy="951867"/>
      </dsp:txXfrm>
    </dsp:sp>
    <dsp:sp modelId="{30296B51-A013-442D-9EE3-37AB6C172B48}">
      <dsp:nvSpPr>
        <dsp:cNvPr id="0" name=""/>
        <dsp:cNvSpPr/>
      </dsp:nvSpPr>
      <dsp:spPr>
        <a:xfrm>
          <a:off x="0" y="1191713"/>
          <a:ext cx="9404352" cy="9518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FB518-481D-4902-A07F-A79EEBE1CA48}">
      <dsp:nvSpPr>
        <dsp:cNvPr id="0" name=""/>
        <dsp:cNvSpPr/>
      </dsp:nvSpPr>
      <dsp:spPr>
        <a:xfrm>
          <a:off x="287940" y="1405883"/>
          <a:ext cx="523527" cy="523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807A82-213C-4692-B80E-07DC9B5E69C2}">
      <dsp:nvSpPr>
        <dsp:cNvPr id="0" name=""/>
        <dsp:cNvSpPr/>
      </dsp:nvSpPr>
      <dsp:spPr>
        <a:xfrm>
          <a:off x="1099407" y="1191713"/>
          <a:ext cx="8304944" cy="951867"/>
        </a:xfrm>
        <a:prstGeom prst="rect">
          <a:avLst/>
        </a:prstGeom>
        <a:solidFill>
          <a:schemeClr val="bg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0739" tIns="100739" rIns="100739" bIns="100739" numCol="1" spcCol="1270" anchor="ctr" anchorCtr="0">
          <a:noAutofit/>
        </a:bodyPr>
        <a:lstStyle/>
        <a:p>
          <a:pPr marL="0" lvl="0" indent="0" algn="l" defTabSz="755650">
            <a:lnSpc>
              <a:spcPct val="90000"/>
            </a:lnSpc>
            <a:spcBef>
              <a:spcPct val="0"/>
            </a:spcBef>
            <a:spcAft>
              <a:spcPct val="35000"/>
            </a:spcAft>
            <a:buNone/>
          </a:pPr>
          <a:r>
            <a:rPr lang="en-AU" sz="1700" b="1" kern="1200" dirty="0"/>
            <a:t>2. Precision in Location Tracking: </a:t>
          </a:r>
          <a:r>
            <a:rPr lang="en-AU" sz="1700" kern="1200" dirty="0"/>
            <a:t>Identify the challenges related to the connection loss because of poor cellular connection and device failure.</a:t>
          </a:r>
          <a:endParaRPr lang="en-US" sz="1700" kern="1200" dirty="0"/>
        </a:p>
      </dsp:txBody>
      <dsp:txXfrm>
        <a:off x="1099407" y="1191713"/>
        <a:ext cx="8304944" cy="951867"/>
      </dsp:txXfrm>
    </dsp:sp>
    <dsp:sp modelId="{73481D5F-F7FD-4CFB-B062-7A4D7C12874E}">
      <dsp:nvSpPr>
        <dsp:cNvPr id="0" name=""/>
        <dsp:cNvSpPr/>
      </dsp:nvSpPr>
      <dsp:spPr>
        <a:xfrm>
          <a:off x="0" y="2381547"/>
          <a:ext cx="9404352" cy="9518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14E63-CDF3-4BCE-A7EB-0C6103FB608D}">
      <dsp:nvSpPr>
        <dsp:cNvPr id="0" name=""/>
        <dsp:cNvSpPr/>
      </dsp:nvSpPr>
      <dsp:spPr>
        <a:xfrm>
          <a:off x="287940" y="2595718"/>
          <a:ext cx="523527" cy="523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7CC5F1-C7C9-4D12-A02A-4060FBF61EA6}">
      <dsp:nvSpPr>
        <dsp:cNvPr id="0" name=""/>
        <dsp:cNvSpPr/>
      </dsp:nvSpPr>
      <dsp:spPr>
        <a:xfrm>
          <a:off x="1099407" y="2381547"/>
          <a:ext cx="8304944" cy="951867"/>
        </a:xfrm>
        <a:prstGeom prst="rect">
          <a:avLst/>
        </a:prstGeom>
        <a:solidFill>
          <a:schemeClr val="accent3">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00739" tIns="100739" rIns="100739" bIns="100739" numCol="1" spcCol="1270" anchor="ctr" anchorCtr="0">
          <a:noAutofit/>
        </a:bodyPr>
        <a:lstStyle/>
        <a:p>
          <a:pPr marL="0" lvl="0" indent="0" algn="l" defTabSz="755650">
            <a:lnSpc>
              <a:spcPct val="90000"/>
            </a:lnSpc>
            <a:spcBef>
              <a:spcPct val="0"/>
            </a:spcBef>
            <a:spcAft>
              <a:spcPct val="35000"/>
            </a:spcAft>
            <a:buNone/>
          </a:pPr>
          <a:r>
            <a:rPr lang="en-AU" sz="1700" b="1" kern="1200" dirty="0"/>
            <a:t>3. Compatibility and connection:</a:t>
          </a:r>
          <a:r>
            <a:rPr lang="en-AU" sz="1700" kern="1200" dirty="0"/>
            <a:t> What can be done to overcome the issues related to the stable connection and compatibility of the device with present smart devices.</a:t>
          </a:r>
          <a:endParaRPr lang="en-US" sz="1700" kern="1200" dirty="0"/>
        </a:p>
      </dsp:txBody>
      <dsp:txXfrm>
        <a:off x="1099407" y="2381547"/>
        <a:ext cx="8304944" cy="951867"/>
      </dsp:txXfrm>
    </dsp:sp>
    <dsp:sp modelId="{464AA5BD-402D-49A7-B07D-F9C4FB9AC705}">
      <dsp:nvSpPr>
        <dsp:cNvPr id="0" name=""/>
        <dsp:cNvSpPr/>
      </dsp:nvSpPr>
      <dsp:spPr>
        <a:xfrm>
          <a:off x="0" y="3571382"/>
          <a:ext cx="9404352" cy="9518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31941-5875-41A1-A2D6-E22988EBBEEB}">
      <dsp:nvSpPr>
        <dsp:cNvPr id="0" name=""/>
        <dsp:cNvSpPr/>
      </dsp:nvSpPr>
      <dsp:spPr>
        <a:xfrm>
          <a:off x="287940" y="3785553"/>
          <a:ext cx="523527" cy="5235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5CC4B5-AF66-45A5-B071-AD432C6F5F9D}">
      <dsp:nvSpPr>
        <dsp:cNvPr id="0" name=""/>
        <dsp:cNvSpPr/>
      </dsp:nvSpPr>
      <dsp:spPr>
        <a:xfrm>
          <a:off x="1099407" y="3571382"/>
          <a:ext cx="8304944" cy="951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9" tIns="100739" rIns="100739" bIns="100739" numCol="1" spcCol="1270" anchor="ctr" anchorCtr="0">
          <a:noAutofit/>
        </a:bodyPr>
        <a:lstStyle/>
        <a:p>
          <a:pPr marL="0" lvl="0" indent="0" algn="l" defTabSz="755650">
            <a:lnSpc>
              <a:spcPct val="90000"/>
            </a:lnSpc>
            <a:spcBef>
              <a:spcPct val="0"/>
            </a:spcBef>
            <a:spcAft>
              <a:spcPct val="35000"/>
            </a:spcAft>
            <a:buNone/>
          </a:pPr>
          <a:r>
            <a:rPr lang="en-AU" sz="1700" b="1" kern="1200"/>
            <a:t>4.  Device Durability:</a:t>
          </a:r>
          <a:r>
            <a:rPr lang="en-AU" sz="1700" kern="1200"/>
            <a:t> How the proper selection of embedded sensors and batteries helps in the long-term use of the device.</a:t>
          </a:r>
          <a:endParaRPr lang="en-US" sz="1700" kern="1200"/>
        </a:p>
      </dsp:txBody>
      <dsp:txXfrm>
        <a:off x="1099407" y="3571382"/>
        <a:ext cx="8304944" cy="9518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2186C-06B8-4595-991F-1AA1D98C4084}">
      <dsp:nvSpPr>
        <dsp:cNvPr id="0" name=""/>
        <dsp:cNvSpPr/>
      </dsp:nvSpPr>
      <dsp:spPr>
        <a:xfrm>
          <a:off x="0" y="0"/>
          <a:ext cx="696112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D9AF6D4-9DB1-4FBE-96B7-8B012A4BDADD}">
      <dsp:nvSpPr>
        <dsp:cNvPr id="0" name=""/>
        <dsp:cNvSpPr/>
      </dsp:nvSpPr>
      <dsp:spPr>
        <a:xfrm>
          <a:off x="0" y="0"/>
          <a:ext cx="6961120" cy="1177005"/>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The previous image shows kid is travelling to the school and the location is updating through the GPS  module complied with the gsm to keep the user updated for the location. </a:t>
          </a:r>
          <a:endParaRPr lang="en-US" sz="1800" kern="1200" dirty="0"/>
        </a:p>
      </dsp:txBody>
      <dsp:txXfrm>
        <a:off x="0" y="0"/>
        <a:ext cx="6961120" cy="1177005"/>
      </dsp:txXfrm>
    </dsp:sp>
    <dsp:sp modelId="{D6ABE042-6963-4F3F-9A30-8668D4702B6D}">
      <dsp:nvSpPr>
        <dsp:cNvPr id="0" name=""/>
        <dsp:cNvSpPr/>
      </dsp:nvSpPr>
      <dsp:spPr>
        <a:xfrm>
          <a:off x="0" y="1177005"/>
          <a:ext cx="696112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C002984-5F7F-4E16-BC39-90BC6226A7C9}">
      <dsp:nvSpPr>
        <dsp:cNvPr id="0" name=""/>
        <dsp:cNvSpPr/>
      </dsp:nvSpPr>
      <dsp:spPr>
        <a:xfrm>
          <a:off x="0" y="1177005"/>
          <a:ext cx="6961120" cy="11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The location can be accessible to the user or the parent as the location is updated dynamically over the time.</a:t>
          </a:r>
          <a:endParaRPr lang="en-US" sz="1800" kern="1200" dirty="0"/>
        </a:p>
      </dsp:txBody>
      <dsp:txXfrm>
        <a:off x="0" y="1177005"/>
        <a:ext cx="6961120" cy="1177005"/>
      </dsp:txXfrm>
    </dsp:sp>
    <dsp:sp modelId="{E5996F2A-D013-4D08-AF4C-C053BB63E2B8}">
      <dsp:nvSpPr>
        <dsp:cNvPr id="0" name=""/>
        <dsp:cNvSpPr/>
      </dsp:nvSpPr>
      <dsp:spPr>
        <a:xfrm>
          <a:off x="0" y="2354011"/>
          <a:ext cx="696112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973F9CC-DE16-4493-9453-B57D6B4DA472}">
      <dsp:nvSpPr>
        <dsp:cNvPr id="0" name=""/>
        <dsp:cNvSpPr/>
      </dsp:nvSpPr>
      <dsp:spPr>
        <a:xfrm>
          <a:off x="0" y="2354011"/>
          <a:ext cx="6961120" cy="11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dirty="0"/>
            <a:t>The working prototype clearly emphasis the passage of the kid location through the SMS notification and shows the real time location. </a:t>
          </a:r>
          <a:endParaRPr lang="en-US" sz="1800" kern="1200" dirty="0"/>
        </a:p>
      </dsp:txBody>
      <dsp:txXfrm>
        <a:off x="0" y="2354011"/>
        <a:ext cx="6961120" cy="1177005"/>
      </dsp:txXfrm>
    </dsp:sp>
    <dsp:sp modelId="{34CA7FAE-4A6A-494A-A689-B6A8A4E4BE79}">
      <dsp:nvSpPr>
        <dsp:cNvPr id="0" name=""/>
        <dsp:cNvSpPr/>
      </dsp:nvSpPr>
      <dsp:spPr>
        <a:xfrm>
          <a:off x="0" y="3531016"/>
          <a:ext cx="696112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FAF121A-F707-4F10-8507-FF0BFA2AA2DD}">
      <dsp:nvSpPr>
        <dsp:cNvPr id="0" name=""/>
        <dsp:cNvSpPr/>
      </dsp:nvSpPr>
      <dsp:spPr>
        <a:xfrm>
          <a:off x="0" y="3531016"/>
          <a:ext cx="6961120" cy="1177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AU" sz="1800" kern="1200"/>
            <a:t>All the mainframe concept is combined and synched in order to make the project prototype to look exactly similar with the end device.  </a:t>
          </a:r>
          <a:endParaRPr lang="en-US" sz="1800" kern="1200"/>
        </a:p>
      </dsp:txBody>
      <dsp:txXfrm>
        <a:off x="0" y="3531016"/>
        <a:ext cx="6961120" cy="1177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73F87-EC38-43CE-A622-0876EF9B7E65}">
      <dsp:nvSpPr>
        <dsp:cNvPr id="0" name=""/>
        <dsp:cNvSpPr/>
      </dsp:nvSpPr>
      <dsp:spPr>
        <a:xfrm>
          <a:off x="0" y="3441433"/>
          <a:ext cx="2236787" cy="752901"/>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080" tIns="199136" rIns="159080"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Step 4</a:t>
          </a:r>
        </a:p>
      </dsp:txBody>
      <dsp:txXfrm>
        <a:off x="0" y="3441433"/>
        <a:ext cx="2236787" cy="752901"/>
      </dsp:txXfrm>
    </dsp:sp>
    <dsp:sp modelId="{7709889B-FD54-4CC3-9FFF-397003C9E67D}">
      <dsp:nvSpPr>
        <dsp:cNvPr id="0" name=""/>
        <dsp:cNvSpPr/>
      </dsp:nvSpPr>
      <dsp:spPr>
        <a:xfrm>
          <a:off x="2236787" y="3441433"/>
          <a:ext cx="6710362" cy="752901"/>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6118" tIns="228600" rIns="136118" bIns="228600" numCol="1" spcCol="1270" anchor="ctr" anchorCtr="0">
          <a:noAutofit/>
        </a:bodyPr>
        <a:lstStyle/>
        <a:p>
          <a:pPr marL="0" lvl="0" indent="0" algn="l" defTabSz="800100">
            <a:lnSpc>
              <a:spcPct val="90000"/>
            </a:lnSpc>
            <a:spcBef>
              <a:spcPct val="0"/>
            </a:spcBef>
            <a:spcAft>
              <a:spcPct val="35000"/>
            </a:spcAft>
            <a:buNone/>
          </a:pPr>
          <a:r>
            <a:rPr lang="en-US" sz="1800" kern="1200" dirty="0"/>
            <a:t>Real time testing of the device.</a:t>
          </a:r>
        </a:p>
      </dsp:txBody>
      <dsp:txXfrm>
        <a:off x="2236787" y="3441433"/>
        <a:ext cx="6710362" cy="752901"/>
      </dsp:txXfrm>
    </dsp:sp>
    <dsp:sp modelId="{B036D22A-0A6F-419E-A17F-659830ED419F}">
      <dsp:nvSpPr>
        <dsp:cNvPr id="0" name=""/>
        <dsp:cNvSpPr/>
      </dsp:nvSpPr>
      <dsp:spPr>
        <a:xfrm rot="10800000">
          <a:off x="0" y="2294764"/>
          <a:ext cx="2236787" cy="115796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080" tIns="199136" rIns="159080"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p>
      </dsp:txBody>
      <dsp:txXfrm rot="-10800000">
        <a:off x="0" y="2294764"/>
        <a:ext cx="2236787" cy="752675"/>
      </dsp:txXfrm>
    </dsp:sp>
    <dsp:sp modelId="{8C3D36F4-98F3-487B-B786-25F3447D3F04}">
      <dsp:nvSpPr>
        <dsp:cNvPr id="0" name=""/>
        <dsp:cNvSpPr/>
      </dsp:nvSpPr>
      <dsp:spPr>
        <a:xfrm>
          <a:off x="2236787" y="2294764"/>
          <a:ext cx="6710362" cy="75267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6118" tIns="228600" rIns="136118" bIns="228600" numCol="1" spcCol="1270" anchor="ctr" anchorCtr="0">
          <a:noAutofit/>
        </a:bodyPr>
        <a:lstStyle/>
        <a:p>
          <a:pPr marL="0" lvl="0" indent="0" algn="l" defTabSz="800100">
            <a:lnSpc>
              <a:spcPct val="90000"/>
            </a:lnSpc>
            <a:spcBef>
              <a:spcPct val="0"/>
            </a:spcBef>
            <a:spcAft>
              <a:spcPct val="35000"/>
            </a:spcAft>
            <a:buNone/>
          </a:pPr>
          <a:r>
            <a:rPr lang="en-US" sz="1800" kern="1200" dirty="0"/>
            <a:t>Coding of Arduino Board using Sketch(C++)</a:t>
          </a:r>
        </a:p>
      </dsp:txBody>
      <dsp:txXfrm>
        <a:off x="2236787" y="2294764"/>
        <a:ext cx="6710362" cy="752675"/>
      </dsp:txXfrm>
    </dsp:sp>
    <dsp:sp modelId="{690B0CD9-C6CB-4712-BC67-CBB63D5D09D6}">
      <dsp:nvSpPr>
        <dsp:cNvPr id="0" name=""/>
        <dsp:cNvSpPr/>
      </dsp:nvSpPr>
      <dsp:spPr>
        <a:xfrm rot="10800000">
          <a:off x="0" y="1148095"/>
          <a:ext cx="2236787" cy="115796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080" tIns="199136" rIns="159080"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Step 2</a:t>
          </a:r>
        </a:p>
      </dsp:txBody>
      <dsp:txXfrm rot="-10800000">
        <a:off x="0" y="1148095"/>
        <a:ext cx="2236787" cy="752675"/>
      </dsp:txXfrm>
    </dsp:sp>
    <dsp:sp modelId="{E9984D4B-CA26-43F4-B7B6-5F614ADBE354}">
      <dsp:nvSpPr>
        <dsp:cNvPr id="0" name=""/>
        <dsp:cNvSpPr/>
      </dsp:nvSpPr>
      <dsp:spPr>
        <a:xfrm>
          <a:off x="2236787" y="1148095"/>
          <a:ext cx="6710362" cy="75267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6118" tIns="228600" rIns="136118" bIns="228600" numCol="1" spcCol="1270" anchor="ctr" anchorCtr="0">
          <a:noAutofit/>
        </a:bodyPr>
        <a:lstStyle/>
        <a:p>
          <a:pPr marL="0" lvl="0" indent="0" algn="l" defTabSz="800100">
            <a:lnSpc>
              <a:spcPct val="90000"/>
            </a:lnSpc>
            <a:spcBef>
              <a:spcPct val="0"/>
            </a:spcBef>
            <a:spcAft>
              <a:spcPct val="35000"/>
            </a:spcAft>
            <a:buNone/>
          </a:pPr>
          <a:r>
            <a:rPr lang="en-US" sz="1800" kern="1200" dirty="0"/>
            <a:t>Connecting Arduino UNO to power source(5V battery)</a:t>
          </a:r>
        </a:p>
      </dsp:txBody>
      <dsp:txXfrm>
        <a:off x="2236787" y="1148095"/>
        <a:ext cx="6710362" cy="752675"/>
      </dsp:txXfrm>
    </dsp:sp>
    <dsp:sp modelId="{1367D4D6-B01B-4CDD-8DB9-959491C6A035}">
      <dsp:nvSpPr>
        <dsp:cNvPr id="0" name=""/>
        <dsp:cNvSpPr/>
      </dsp:nvSpPr>
      <dsp:spPr>
        <a:xfrm rot="10800000">
          <a:off x="0" y="1426"/>
          <a:ext cx="2236787" cy="115796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9080" tIns="199136" rIns="159080" bIns="199136"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rot="-10800000">
        <a:off x="0" y="1426"/>
        <a:ext cx="2236787" cy="752675"/>
      </dsp:txXfrm>
    </dsp:sp>
    <dsp:sp modelId="{203710BD-D546-46CA-8F32-CB2911F11E81}">
      <dsp:nvSpPr>
        <dsp:cNvPr id="0" name=""/>
        <dsp:cNvSpPr/>
      </dsp:nvSpPr>
      <dsp:spPr>
        <a:xfrm>
          <a:off x="2236787" y="1426"/>
          <a:ext cx="6710362" cy="75267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6118" tIns="228600" rIns="136118" bIns="228600" numCol="1" spcCol="1270" anchor="ctr" anchorCtr="0">
          <a:noAutofit/>
        </a:bodyPr>
        <a:lstStyle/>
        <a:p>
          <a:pPr marL="0" lvl="0" indent="0" algn="l" defTabSz="800100">
            <a:lnSpc>
              <a:spcPct val="90000"/>
            </a:lnSpc>
            <a:spcBef>
              <a:spcPct val="0"/>
            </a:spcBef>
            <a:spcAft>
              <a:spcPct val="35000"/>
            </a:spcAft>
            <a:buNone/>
          </a:pPr>
          <a:r>
            <a:rPr lang="en-US" sz="1800" kern="1200" dirty="0"/>
            <a:t>Connecting Arduino UNO to GPRS Shield</a:t>
          </a:r>
        </a:p>
      </dsp:txBody>
      <dsp:txXfrm>
        <a:off x="2236787" y="1426"/>
        <a:ext cx="6710362" cy="752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FCAF6F-AA9F-4764-9AA9-76505A9F677B}" type="datetimeFigureOut">
              <a:rPr lang="en-GB" smtClean="0"/>
              <a:t>07/02/2024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ED701-9213-445A-A42C-5E7ADD10C54B}" type="slidenum">
              <a:rPr lang="en-GB" smtClean="0"/>
              <a:t>‹#›</a:t>
            </a:fld>
            <a:endParaRPr lang="en-GB"/>
          </a:p>
        </p:txBody>
      </p:sp>
    </p:spTree>
    <p:extLst>
      <p:ext uri="{BB962C8B-B14F-4D97-AF65-F5344CB8AC3E}">
        <p14:creationId xmlns:p14="http://schemas.microsoft.com/office/powerpoint/2010/main" val="31625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ED701-9213-445A-A42C-5E7ADD10C54B}" type="slidenum">
              <a:rPr lang="en-GB" smtClean="0"/>
              <a:t>1</a:t>
            </a:fld>
            <a:endParaRPr lang="en-GB"/>
          </a:p>
        </p:txBody>
      </p:sp>
    </p:spTree>
    <p:extLst>
      <p:ext uri="{BB962C8B-B14F-4D97-AF65-F5344CB8AC3E}">
        <p14:creationId xmlns:p14="http://schemas.microsoft.com/office/powerpoint/2010/main" val="118790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BED701-9213-445A-A42C-5E7ADD10C54B}" type="slidenum">
              <a:rPr lang="en-GB" smtClean="0"/>
              <a:t>3</a:t>
            </a:fld>
            <a:endParaRPr lang="en-GB"/>
          </a:p>
        </p:txBody>
      </p:sp>
    </p:spTree>
    <p:extLst>
      <p:ext uri="{BB962C8B-B14F-4D97-AF65-F5344CB8AC3E}">
        <p14:creationId xmlns:p14="http://schemas.microsoft.com/office/powerpoint/2010/main" val="254011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5"/>
          </p:nvPr>
        </p:nvSpPr>
        <p:spPr/>
        <p:txBody>
          <a:bodyPr/>
          <a:lstStyle/>
          <a:p>
            <a:fld id="{5CBED701-9213-445A-A42C-5E7ADD10C54B}" type="slidenum">
              <a:rPr lang="en-GB" smtClean="0"/>
              <a:t>5</a:t>
            </a:fld>
            <a:endParaRPr lang="en-GB"/>
          </a:p>
        </p:txBody>
      </p:sp>
    </p:spTree>
    <p:extLst>
      <p:ext uri="{BB962C8B-B14F-4D97-AF65-F5344CB8AC3E}">
        <p14:creationId xmlns:p14="http://schemas.microsoft.com/office/powerpoint/2010/main" val="38589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BED701-9213-445A-A42C-5E7ADD10C54B}" type="slidenum">
              <a:rPr lang="en-GB" smtClean="0"/>
              <a:t>6</a:t>
            </a:fld>
            <a:endParaRPr lang="en-GB"/>
          </a:p>
        </p:txBody>
      </p:sp>
    </p:spTree>
    <p:extLst>
      <p:ext uri="{BB962C8B-B14F-4D97-AF65-F5344CB8AC3E}">
        <p14:creationId xmlns:p14="http://schemas.microsoft.com/office/powerpoint/2010/main" val="374166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BED701-9213-445A-A42C-5E7ADD10C54B}" type="slidenum">
              <a:rPr lang="en-GB" smtClean="0"/>
              <a:t>9</a:t>
            </a:fld>
            <a:endParaRPr lang="en-GB"/>
          </a:p>
        </p:txBody>
      </p:sp>
    </p:spTree>
    <p:extLst>
      <p:ext uri="{BB962C8B-B14F-4D97-AF65-F5344CB8AC3E}">
        <p14:creationId xmlns:p14="http://schemas.microsoft.com/office/powerpoint/2010/main" val="154249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BED701-9213-445A-A42C-5E7ADD10C54B}" type="slidenum">
              <a:rPr lang="en-GB" smtClean="0"/>
              <a:t>17</a:t>
            </a:fld>
            <a:endParaRPr lang="en-GB"/>
          </a:p>
        </p:txBody>
      </p:sp>
    </p:spTree>
    <p:extLst>
      <p:ext uri="{BB962C8B-B14F-4D97-AF65-F5344CB8AC3E}">
        <p14:creationId xmlns:p14="http://schemas.microsoft.com/office/powerpoint/2010/main" val="335194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8575995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0EB10DD-8FC0-B745-A4FD-AB7D08564239}" type="datetimeFigureOut">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41795415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71611668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10352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23272362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42743942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0120326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440381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2484002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29793260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792674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0EB10DD-8FC0-B745-A4FD-AB7D08564239}" type="datetimeFigureOut">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4311045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0EB10DD-8FC0-B745-A4FD-AB7D08564239}" type="datetimeFigureOut">
              <a:rPr lang="en-US" smtClean="0"/>
              <a:t>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38298309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1029333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292202600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B0EB10DD-8FC0-B745-A4FD-AB7D08564239}" type="datetimeFigureOut">
              <a:rPr lang="en-US" smtClean="0"/>
              <a:t>2/7/24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8515501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0EB10DD-8FC0-B745-A4FD-AB7D08564239}" type="datetimeFigureOut">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C5A1A-0342-4A43-A20B-AF9F0875EDDA}" type="slidenum">
              <a:rPr lang="en-US" smtClean="0"/>
              <a:t>‹#›</a:t>
            </a:fld>
            <a:endParaRPr lang="en-US"/>
          </a:p>
        </p:txBody>
      </p:sp>
    </p:spTree>
    <p:extLst>
      <p:ext uri="{BB962C8B-B14F-4D97-AF65-F5344CB8AC3E}">
        <p14:creationId xmlns:p14="http://schemas.microsoft.com/office/powerpoint/2010/main" val="5427757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5000" b="-5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0EB10DD-8FC0-B745-A4FD-AB7D08564239}" type="datetimeFigureOut">
              <a:rPr lang="en-US" smtClean="0"/>
              <a:t>2/7/24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A3C5A1A-0342-4A43-A20B-AF9F0875EDDA}" type="slidenum">
              <a:rPr lang="en-US" smtClean="0"/>
              <a:t>‹#›</a:t>
            </a:fld>
            <a:endParaRPr lang="en-US"/>
          </a:p>
        </p:txBody>
      </p:sp>
    </p:spTree>
    <p:extLst>
      <p:ext uri="{BB962C8B-B14F-4D97-AF65-F5344CB8AC3E}">
        <p14:creationId xmlns:p14="http://schemas.microsoft.com/office/powerpoint/2010/main" val="4257317051"/>
      </p:ext>
    </p:extLst>
  </p:cSld>
  <p:clrMap bg1="dk1" tx1="lt1" bg2="dk2" tx2="lt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youtu.be/akgJmYPwBL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1E50-E81C-4353-88E3-F9C80676CCB8}"/>
              </a:ext>
            </a:extLst>
          </p:cNvPr>
          <p:cNvSpPr>
            <a:spLocks noGrp="1"/>
          </p:cNvSpPr>
          <p:nvPr>
            <p:ph type="title"/>
          </p:nvPr>
        </p:nvSpPr>
        <p:spPr>
          <a:xfrm>
            <a:off x="1590673" y="971551"/>
            <a:ext cx="9456738" cy="1328737"/>
          </a:xfrm>
          <a:solidFill>
            <a:schemeClr val="accent3"/>
          </a:solidFill>
          <a:effectLst>
            <a:glow>
              <a:schemeClr val="accent3">
                <a:alpha val="40000"/>
              </a:schemeClr>
            </a:glow>
          </a:effectLst>
        </p:spPr>
        <p:txBody>
          <a:bodyPr>
            <a:normAutofit/>
          </a:bodyPr>
          <a:lstStyle/>
          <a:p>
            <a:pPr algn="ctr"/>
            <a:r>
              <a:rPr lang="en-AU" sz="3200" b="1" dirty="0">
                <a:solidFill>
                  <a:schemeClr val="bg1"/>
                </a:solidFill>
                <a:effectLst/>
                <a:latin typeface="Ayuthaya" pitchFamily="2" charset="-34"/>
                <a:ea typeface="Ayuthaya" pitchFamily="2" charset="-34"/>
                <a:cs typeface="Ayuthaya" pitchFamily="2" charset="-34"/>
              </a:rPr>
              <a:t>BN304 Industry Based Project 2</a:t>
            </a:r>
            <a:br>
              <a:rPr lang="en-US" sz="3200" b="1" dirty="0">
                <a:solidFill>
                  <a:schemeClr val="bg1"/>
                </a:solidFill>
                <a:latin typeface="Ayuthaya" pitchFamily="2" charset="-34"/>
                <a:ea typeface="Ayuthaya" pitchFamily="2" charset="-34"/>
                <a:cs typeface="Ayuthaya" pitchFamily="2" charset="-34"/>
              </a:rPr>
            </a:br>
            <a:r>
              <a:rPr lang="en-US" sz="3200" b="1" dirty="0">
                <a:solidFill>
                  <a:schemeClr val="bg1"/>
                </a:solidFill>
                <a:latin typeface="Ayuthaya" pitchFamily="2" charset="-34"/>
                <a:ea typeface="Ayuthaya" pitchFamily="2" charset="-34"/>
                <a:cs typeface="Ayuthaya" pitchFamily="2" charset="-34"/>
              </a:rPr>
              <a:t>Project: Kids Safeway IoT device </a:t>
            </a:r>
            <a:endParaRPr lang="en-IN" sz="3200" b="1" dirty="0">
              <a:solidFill>
                <a:schemeClr val="bg1"/>
              </a:solidFill>
              <a:latin typeface="Ayuthaya" pitchFamily="2" charset="-34"/>
              <a:ea typeface="Ayuthaya" pitchFamily="2" charset="-34"/>
              <a:cs typeface="Ayuthaya" pitchFamily="2" charset="-34"/>
            </a:endParaRPr>
          </a:p>
        </p:txBody>
      </p:sp>
      <p:sp>
        <p:nvSpPr>
          <p:cNvPr id="3" name="Content Placeholder 2">
            <a:extLst>
              <a:ext uri="{FF2B5EF4-FFF2-40B4-BE49-F238E27FC236}">
                <a16:creationId xmlns:a16="http://schemas.microsoft.com/office/drawing/2014/main" id="{88FB61A3-7ECA-4DE5-B043-8F7AA2572C19}"/>
              </a:ext>
            </a:extLst>
          </p:cNvPr>
          <p:cNvSpPr>
            <a:spLocks noGrp="1"/>
          </p:cNvSpPr>
          <p:nvPr>
            <p:ph idx="1"/>
          </p:nvPr>
        </p:nvSpPr>
        <p:spPr>
          <a:xfrm>
            <a:off x="1590673" y="2300288"/>
            <a:ext cx="9456737" cy="3676758"/>
          </a:xfrm>
          <a:pattFill prst="pct5">
            <a:fgClr>
              <a:schemeClr val="accent2"/>
            </a:fgClr>
            <a:bgClr>
              <a:schemeClr val="bg1"/>
            </a:bgClr>
          </a:pattFill>
          <a:effectLst>
            <a:glow>
              <a:schemeClr val="bg1"/>
            </a:glow>
          </a:effectLst>
        </p:spPr>
        <p:txBody>
          <a:bodyPr>
            <a:normAutofit/>
          </a:bodyPr>
          <a:lstStyle/>
          <a:p>
            <a:pPr marL="0" indent="0" algn="ctr">
              <a:buNone/>
            </a:pPr>
            <a:r>
              <a:rPr lang="en-US" sz="3200" b="1" dirty="0">
                <a:latin typeface="Andale Mono" panose="020B0509000000000004" pitchFamily="49" charset="0"/>
                <a:cs typeface="APPLE CHANCERY" panose="03020702040506060504" pitchFamily="66" charset="-79"/>
              </a:rPr>
              <a:t>FINAL PRESENTATION </a:t>
            </a:r>
          </a:p>
          <a:p>
            <a:pPr marL="0" indent="0">
              <a:buNone/>
            </a:pPr>
            <a:r>
              <a:rPr lang="en-IN" dirty="0">
                <a:solidFill>
                  <a:srgbClr val="FFFF00"/>
                </a:solidFill>
                <a:highlight>
                  <a:srgbClr val="000000"/>
                </a:highlight>
                <a:latin typeface="Ayuthaya" pitchFamily="2" charset="-34"/>
                <a:ea typeface="Ayuthaya" pitchFamily="2" charset="-34"/>
                <a:cs typeface="Ayuthaya" pitchFamily="2" charset="-34"/>
              </a:rPr>
              <a:t>TEAM MEMBERS</a:t>
            </a:r>
            <a:r>
              <a:rPr lang="en-IN" dirty="0">
                <a:solidFill>
                  <a:srgbClr val="FFFF00"/>
                </a:solidFill>
                <a:latin typeface="Ayuthaya" pitchFamily="2" charset="-34"/>
                <a:ea typeface="Ayuthaya" pitchFamily="2" charset="-34"/>
                <a:cs typeface="Ayuthaya" pitchFamily="2" charset="-34"/>
              </a:rPr>
              <a:t>:-</a:t>
            </a:r>
          </a:p>
        </p:txBody>
      </p:sp>
      <p:sp>
        <p:nvSpPr>
          <p:cNvPr id="4" name="TextBox 3">
            <a:extLst>
              <a:ext uri="{FF2B5EF4-FFF2-40B4-BE49-F238E27FC236}">
                <a16:creationId xmlns:a16="http://schemas.microsoft.com/office/drawing/2014/main" id="{C4953C01-EEFE-D14E-9C4F-FA8A4B2F2A5F}"/>
              </a:ext>
            </a:extLst>
          </p:cNvPr>
          <p:cNvSpPr txBox="1"/>
          <p:nvPr/>
        </p:nvSpPr>
        <p:spPr>
          <a:xfrm>
            <a:off x="685800" y="3200400"/>
            <a:ext cx="184731" cy="369332"/>
          </a:xfrm>
          <a:prstGeom prst="rect">
            <a:avLst/>
          </a:prstGeom>
          <a:noFill/>
        </p:spPr>
        <p:txBody>
          <a:bodyPr wrap="none" rtlCol="0">
            <a:spAutoFit/>
          </a:bodyPr>
          <a:lstStyle/>
          <a:p>
            <a:endParaRPr lang="en-US" dirty="0"/>
          </a:p>
        </p:txBody>
      </p:sp>
      <p:graphicFrame>
        <p:nvGraphicFramePr>
          <p:cNvPr id="6" name="Table 6">
            <a:extLst>
              <a:ext uri="{FF2B5EF4-FFF2-40B4-BE49-F238E27FC236}">
                <a16:creationId xmlns:a16="http://schemas.microsoft.com/office/drawing/2014/main" id="{D6767315-7AF2-EC47-9ADA-74AAC6B9F845}"/>
              </a:ext>
            </a:extLst>
          </p:cNvPr>
          <p:cNvGraphicFramePr>
            <a:graphicFrameLocks noGrp="1"/>
          </p:cNvGraphicFramePr>
          <p:nvPr>
            <p:extLst>
              <p:ext uri="{D42A27DB-BD31-4B8C-83A1-F6EECF244321}">
                <p14:modId xmlns:p14="http://schemas.microsoft.com/office/powerpoint/2010/main" val="2303173838"/>
              </p:ext>
            </p:extLst>
          </p:nvPr>
        </p:nvGraphicFramePr>
        <p:xfrm>
          <a:off x="3300760" y="3599606"/>
          <a:ext cx="5843240" cy="1981200"/>
        </p:xfrm>
        <a:graphic>
          <a:graphicData uri="http://schemas.openxmlformats.org/drawingml/2006/table">
            <a:tbl>
              <a:tblPr firstRow="1" bandRow="1">
                <a:tableStyleId>{5C22544A-7EE6-4342-B048-85BDC9FD1C3A}</a:tableStyleId>
              </a:tblPr>
              <a:tblGrid>
                <a:gridCol w="2921620">
                  <a:extLst>
                    <a:ext uri="{9D8B030D-6E8A-4147-A177-3AD203B41FA5}">
                      <a16:colId xmlns:a16="http://schemas.microsoft.com/office/drawing/2014/main" val="2338653746"/>
                    </a:ext>
                  </a:extLst>
                </a:gridCol>
                <a:gridCol w="2921620">
                  <a:extLst>
                    <a:ext uri="{9D8B030D-6E8A-4147-A177-3AD203B41FA5}">
                      <a16:colId xmlns:a16="http://schemas.microsoft.com/office/drawing/2014/main" val="1058203869"/>
                    </a:ext>
                  </a:extLst>
                </a:gridCol>
              </a:tblGrid>
              <a:tr h="274749">
                <a:tc>
                  <a:txBody>
                    <a:bodyPr/>
                    <a:lstStyle/>
                    <a:p>
                      <a:r>
                        <a:rPr lang="en-US" sz="2000" b="1" dirty="0"/>
                        <a:t>Names </a:t>
                      </a:r>
                    </a:p>
                  </a:txBody>
                  <a:tcPr>
                    <a:pattFill prst="pct5">
                      <a:fgClr>
                        <a:schemeClr val="accent1"/>
                      </a:fgClr>
                      <a:bgClr>
                        <a:schemeClr val="bg1"/>
                      </a:bgClr>
                    </a:pattFill>
                  </a:tcPr>
                </a:tc>
                <a:tc>
                  <a:txBody>
                    <a:bodyPr/>
                    <a:lstStyle/>
                    <a:p>
                      <a:r>
                        <a:rPr lang="en-US" sz="2000" b="1" dirty="0"/>
                        <a:t>MIT ID’S</a:t>
                      </a:r>
                    </a:p>
                  </a:txBody>
                  <a:tcPr>
                    <a:pattFill prst="pct5">
                      <a:fgClr>
                        <a:schemeClr val="accent1"/>
                      </a:fgClr>
                      <a:bgClr>
                        <a:schemeClr val="bg1"/>
                      </a:bgClr>
                    </a:pattFill>
                  </a:tcPr>
                </a:tc>
                <a:extLst>
                  <a:ext uri="{0D108BD9-81ED-4DB2-BD59-A6C34878D82A}">
                    <a16:rowId xmlns:a16="http://schemas.microsoft.com/office/drawing/2014/main" val="3683483318"/>
                  </a:ext>
                </a:extLst>
              </a:tr>
              <a:tr h="274749">
                <a:tc>
                  <a:txBody>
                    <a:bodyPr/>
                    <a:lstStyle/>
                    <a:p>
                      <a:r>
                        <a:rPr lang="en-US" sz="2000" b="0" dirty="0">
                          <a:solidFill>
                            <a:schemeClr val="tx1"/>
                          </a:solidFill>
                          <a:latin typeface="Ayuthaya" pitchFamily="2" charset="-34"/>
                          <a:ea typeface="Ayuthaya" pitchFamily="2" charset="-34"/>
                          <a:cs typeface="Ayuthaya" pitchFamily="2" charset="-34"/>
                        </a:rPr>
                        <a:t>Mohamed Manzoor </a:t>
                      </a:r>
                      <a:endParaRPr lang="en-US" sz="2000" b="0" dirty="0">
                        <a:solidFill>
                          <a:schemeClr val="tx1"/>
                        </a:solidFill>
                      </a:endParaRPr>
                    </a:p>
                  </a:txBody>
                  <a:tcPr>
                    <a:pattFill prst="pct5">
                      <a:fgClr>
                        <a:schemeClr val="accent1"/>
                      </a:fgClr>
                      <a:bgClr>
                        <a:schemeClr val="bg1"/>
                      </a:bgClr>
                    </a:pattFill>
                  </a:tcPr>
                </a:tc>
                <a:tc>
                  <a:txBody>
                    <a:bodyPr/>
                    <a:lstStyle/>
                    <a:p>
                      <a:r>
                        <a:rPr lang="en-US" sz="2000" b="0" dirty="0">
                          <a:solidFill>
                            <a:schemeClr val="tx1"/>
                          </a:solidFill>
                          <a:latin typeface="Ayuthaya" pitchFamily="2" charset="-34"/>
                          <a:ea typeface="Ayuthaya" pitchFamily="2" charset="-34"/>
                          <a:cs typeface="Ayuthaya" pitchFamily="2" charset="-34"/>
                        </a:rPr>
                        <a:t>MIT174788</a:t>
                      </a:r>
                      <a:endParaRPr lang="en-US" sz="2000" b="0" dirty="0">
                        <a:solidFill>
                          <a:schemeClr val="tx1"/>
                        </a:solidFill>
                      </a:endParaRPr>
                    </a:p>
                  </a:txBody>
                  <a:tcPr>
                    <a:pattFill prst="pct5">
                      <a:fgClr>
                        <a:schemeClr val="accent1"/>
                      </a:fgClr>
                      <a:bgClr>
                        <a:schemeClr val="bg1"/>
                      </a:bgClr>
                    </a:pattFill>
                  </a:tcPr>
                </a:tc>
                <a:extLst>
                  <a:ext uri="{0D108BD9-81ED-4DB2-BD59-A6C34878D82A}">
                    <a16:rowId xmlns:a16="http://schemas.microsoft.com/office/drawing/2014/main" val="2593056201"/>
                  </a:ext>
                </a:extLst>
              </a:tr>
              <a:tr h="274749">
                <a:tc>
                  <a:txBody>
                    <a:bodyPr/>
                    <a:lstStyle/>
                    <a:p>
                      <a:r>
                        <a:rPr lang="en-US" sz="2000" b="0" dirty="0">
                          <a:solidFill>
                            <a:schemeClr val="tx1"/>
                          </a:solidFill>
                          <a:latin typeface="Ayuthaya" pitchFamily="2" charset="-34"/>
                          <a:ea typeface="Ayuthaya" pitchFamily="2" charset="-34"/>
                          <a:cs typeface="Ayuthaya" pitchFamily="2" charset="-34"/>
                        </a:rPr>
                        <a:t>Anuki Fernando </a:t>
                      </a:r>
                      <a:endParaRPr lang="en-US" sz="2000" b="0" dirty="0">
                        <a:solidFill>
                          <a:schemeClr val="tx1"/>
                        </a:solidFill>
                      </a:endParaRPr>
                    </a:p>
                  </a:txBody>
                  <a:tcPr>
                    <a:pattFill prst="pct5">
                      <a:fgClr>
                        <a:schemeClr val="accent1"/>
                      </a:fgClr>
                      <a:bgClr>
                        <a:schemeClr val="bg1"/>
                      </a:bgClr>
                    </a:pattFill>
                  </a:tcPr>
                </a:tc>
                <a:tc>
                  <a:txBody>
                    <a:bodyPr/>
                    <a:lstStyle/>
                    <a:p>
                      <a:r>
                        <a:rPr lang="en-US" sz="2000" b="0" dirty="0">
                          <a:solidFill>
                            <a:schemeClr val="tx1"/>
                          </a:solidFill>
                          <a:latin typeface="Ayuthaya" pitchFamily="2" charset="-34"/>
                          <a:ea typeface="Ayuthaya" pitchFamily="2" charset="-34"/>
                          <a:cs typeface="Ayuthaya" pitchFamily="2" charset="-34"/>
                        </a:rPr>
                        <a:t>MIT183321</a:t>
                      </a:r>
                      <a:endParaRPr lang="en-US" sz="2000" b="0" dirty="0">
                        <a:solidFill>
                          <a:schemeClr val="tx1"/>
                        </a:solidFill>
                      </a:endParaRPr>
                    </a:p>
                  </a:txBody>
                  <a:tcPr>
                    <a:pattFill prst="pct5">
                      <a:fgClr>
                        <a:schemeClr val="accent1"/>
                      </a:fgClr>
                      <a:bgClr>
                        <a:schemeClr val="bg1"/>
                      </a:bgClr>
                    </a:pattFill>
                  </a:tcPr>
                </a:tc>
                <a:extLst>
                  <a:ext uri="{0D108BD9-81ED-4DB2-BD59-A6C34878D82A}">
                    <a16:rowId xmlns:a16="http://schemas.microsoft.com/office/drawing/2014/main" val="2368067423"/>
                  </a:ext>
                </a:extLst>
              </a:tr>
              <a:tr h="274749">
                <a:tc>
                  <a:txBody>
                    <a:bodyPr/>
                    <a:lstStyle/>
                    <a:p>
                      <a:r>
                        <a:rPr lang="en-US" sz="2000" b="0" dirty="0">
                          <a:solidFill>
                            <a:schemeClr val="tx1"/>
                          </a:solidFill>
                          <a:latin typeface="Ayuthaya" pitchFamily="2" charset="-34"/>
                          <a:ea typeface="Ayuthaya" pitchFamily="2" charset="-34"/>
                          <a:cs typeface="Ayuthaya" pitchFamily="2" charset="-34"/>
                        </a:rPr>
                        <a:t>Saugat Dangal </a:t>
                      </a:r>
                      <a:endParaRPr lang="en-US" sz="2000" b="0" dirty="0">
                        <a:solidFill>
                          <a:schemeClr val="tx1"/>
                        </a:solidFill>
                      </a:endParaRPr>
                    </a:p>
                  </a:txBody>
                  <a:tcPr>
                    <a:pattFill prst="pct5">
                      <a:fgClr>
                        <a:schemeClr val="accent1"/>
                      </a:fgClr>
                      <a:bgClr>
                        <a:schemeClr val="bg1"/>
                      </a:bgClr>
                    </a:pattFill>
                  </a:tcPr>
                </a:tc>
                <a:tc>
                  <a:txBody>
                    <a:bodyPr/>
                    <a:lstStyle/>
                    <a:p>
                      <a:r>
                        <a:rPr lang="en-US" sz="2000" b="0" dirty="0">
                          <a:solidFill>
                            <a:schemeClr val="tx1"/>
                          </a:solidFill>
                          <a:latin typeface="Ayuthaya" pitchFamily="2" charset="-34"/>
                          <a:ea typeface="Ayuthaya" pitchFamily="2" charset="-34"/>
                          <a:cs typeface="Ayuthaya" pitchFamily="2" charset="-34"/>
                        </a:rPr>
                        <a:t>MIT190140</a:t>
                      </a:r>
                      <a:endParaRPr lang="en-US" sz="2000" b="0" dirty="0">
                        <a:solidFill>
                          <a:schemeClr val="tx1"/>
                        </a:solidFill>
                      </a:endParaRPr>
                    </a:p>
                  </a:txBody>
                  <a:tcPr>
                    <a:pattFill prst="pct5">
                      <a:fgClr>
                        <a:schemeClr val="accent1"/>
                      </a:fgClr>
                      <a:bgClr>
                        <a:schemeClr val="bg1"/>
                      </a:bgClr>
                    </a:pattFill>
                  </a:tcPr>
                </a:tc>
                <a:extLst>
                  <a:ext uri="{0D108BD9-81ED-4DB2-BD59-A6C34878D82A}">
                    <a16:rowId xmlns:a16="http://schemas.microsoft.com/office/drawing/2014/main" val="310519817"/>
                  </a:ext>
                </a:extLst>
              </a:tr>
              <a:tr h="274749">
                <a:tc>
                  <a:txBody>
                    <a:bodyPr/>
                    <a:lstStyle/>
                    <a:p>
                      <a:r>
                        <a:rPr lang="en-US" sz="2000" b="0" dirty="0">
                          <a:solidFill>
                            <a:schemeClr val="tx1"/>
                          </a:solidFill>
                          <a:latin typeface="Ayuthaya" pitchFamily="2" charset="-34"/>
                          <a:ea typeface="Ayuthaya" pitchFamily="2" charset="-34"/>
                          <a:cs typeface="Ayuthaya" pitchFamily="2" charset="-34"/>
                        </a:rPr>
                        <a:t>Keshav Adhikari </a:t>
                      </a:r>
                      <a:endParaRPr lang="en-US" sz="2000" b="0" dirty="0">
                        <a:solidFill>
                          <a:schemeClr val="tx1"/>
                        </a:solidFill>
                      </a:endParaRPr>
                    </a:p>
                  </a:txBody>
                  <a:tcPr>
                    <a:pattFill prst="pct5">
                      <a:fgClr>
                        <a:schemeClr val="accent1"/>
                      </a:fgClr>
                      <a:bgClr>
                        <a:schemeClr val="bg1"/>
                      </a:bgClr>
                    </a:pattFill>
                  </a:tcPr>
                </a:tc>
                <a:tc>
                  <a:txBody>
                    <a:bodyPr/>
                    <a:lstStyle/>
                    <a:p>
                      <a:r>
                        <a:rPr lang="en-US" sz="2000" b="0" dirty="0">
                          <a:solidFill>
                            <a:schemeClr val="tx1"/>
                          </a:solidFill>
                          <a:latin typeface="Ayuthaya" pitchFamily="2" charset="-34"/>
                          <a:ea typeface="Ayuthaya" pitchFamily="2" charset="-34"/>
                          <a:cs typeface="Ayuthaya" pitchFamily="2" charset="-34"/>
                        </a:rPr>
                        <a:t>MIT191431</a:t>
                      </a:r>
                      <a:endParaRPr lang="en-US" sz="2000" b="0" dirty="0">
                        <a:solidFill>
                          <a:schemeClr val="tx1"/>
                        </a:solidFill>
                      </a:endParaRPr>
                    </a:p>
                  </a:txBody>
                  <a:tcPr>
                    <a:pattFill prst="pct5">
                      <a:fgClr>
                        <a:schemeClr val="accent1"/>
                      </a:fgClr>
                      <a:bgClr>
                        <a:schemeClr val="bg1"/>
                      </a:bgClr>
                    </a:pattFill>
                  </a:tcPr>
                </a:tc>
                <a:extLst>
                  <a:ext uri="{0D108BD9-81ED-4DB2-BD59-A6C34878D82A}">
                    <a16:rowId xmlns:a16="http://schemas.microsoft.com/office/drawing/2014/main" val="2605612201"/>
                  </a:ext>
                </a:extLst>
              </a:tr>
            </a:tbl>
          </a:graphicData>
        </a:graphic>
      </p:graphicFrame>
    </p:spTree>
    <p:extLst>
      <p:ext uri="{BB962C8B-B14F-4D97-AF65-F5344CB8AC3E}">
        <p14:creationId xmlns:p14="http://schemas.microsoft.com/office/powerpoint/2010/main" val="7722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DCF76B-4822-BA44-9CF4-EEABF0FAD94F}"/>
              </a:ext>
            </a:extLst>
          </p:cNvPr>
          <p:cNvSpPr txBox="1"/>
          <p:nvPr/>
        </p:nvSpPr>
        <p:spPr>
          <a:xfrm>
            <a:off x="1649830" y="5381697"/>
            <a:ext cx="3805277" cy="646331"/>
          </a:xfrm>
          <a:prstGeom prst="rect">
            <a:avLst/>
          </a:prstGeom>
          <a:noFill/>
        </p:spPr>
        <p:txBody>
          <a:bodyPr wrap="square" rtlCol="0">
            <a:spAutoFit/>
          </a:bodyPr>
          <a:lstStyle/>
          <a:p>
            <a:r>
              <a:rPr lang="en-US" b="1" dirty="0"/>
              <a:t>Figure 3 work diagram</a:t>
            </a:r>
          </a:p>
          <a:p>
            <a:endParaRPr lang="en-US" dirty="0"/>
          </a:p>
        </p:txBody>
      </p:sp>
      <p:sp>
        <p:nvSpPr>
          <p:cNvPr id="8" name="Title 1">
            <a:extLst>
              <a:ext uri="{FF2B5EF4-FFF2-40B4-BE49-F238E27FC236}">
                <a16:creationId xmlns:a16="http://schemas.microsoft.com/office/drawing/2014/main" id="{8491754B-DE97-0A41-89A7-6AB573F1FF5D}"/>
              </a:ext>
            </a:extLst>
          </p:cNvPr>
          <p:cNvSpPr>
            <a:spLocks noGrp="1"/>
          </p:cNvSpPr>
          <p:nvPr>
            <p:ph type="title"/>
          </p:nvPr>
        </p:nvSpPr>
        <p:spPr>
          <a:xfrm>
            <a:off x="1817501" y="540074"/>
            <a:ext cx="8556997" cy="535365"/>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PROJECT PLAN AND DESIGN</a:t>
            </a:r>
          </a:p>
        </p:txBody>
      </p:sp>
      <p:sp>
        <p:nvSpPr>
          <p:cNvPr id="16" name="Content Placeholder 2">
            <a:extLst>
              <a:ext uri="{FF2B5EF4-FFF2-40B4-BE49-F238E27FC236}">
                <a16:creationId xmlns:a16="http://schemas.microsoft.com/office/drawing/2014/main" id="{4A8E2875-4ADC-1F44-A595-9A91A286645A}"/>
              </a:ext>
            </a:extLst>
          </p:cNvPr>
          <p:cNvSpPr>
            <a:spLocks noGrp="1"/>
          </p:cNvSpPr>
          <p:nvPr>
            <p:ph idx="1"/>
          </p:nvPr>
        </p:nvSpPr>
        <p:spPr>
          <a:xfrm>
            <a:off x="5891646" y="1469630"/>
            <a:ext cx="5507180" cy="4663100"/>
          </a:xfrm>
          <a:solidFill>
            <a:schemeClr val="bg1"/>
          </a:solidFill>
        </p:spPr>
        <p:txBody>
          <a:bodyPr>
            <a:normAutofit/>
          </a:bodyPr>
          <a:lstStyle/>
          <a:p>
            <a:pPr algn="just"/>
            <a:r>
              <a:rPr lang="en-AU" dirty="0">
                <a:latin typeface="Calibri" panose="020F0502020204030204" pitchFamily="34" charset="0"/>
                <a:cs typeface="Calibri" panose="020F0502020204030204" pitchFamily="34" charset="0"/>
              </a:rPr>
              <a:t>In the Arduino UNO board, the battery support providing power to the device.</a:t>
            </a:r>
          </a:p>
          <a:p>
            <a:pPr algn="just"/>
            <a:r>
              <a:rPr lang="en-AU" dirty="0">
                <a:latin typeface="Calibri" panose="020F0502020204030204" pitchFamily="34" charset="0"/>
                <a:cs typeface="Calibri" panose="020F0502020204030204" pitchFamily="34" charset="0"/>
              </a:rPr>
              <a:t>The important components of the device are GPS and GSM modules.</a:t>
            </a:r>
          </a:p>
          <a:p>
            <a:pPr algn="just"/>
            <a:r>
              <a:rPr lang="en-AU" dirty="0">
                <a:latin typeface="Calibri" panose="020F0502020204030204" pitchFamily="34" charset="0"/>
                <a:cs typeface="Calibri" panose="020F0502020204030204" pitchFamily="34" charset="0"/>
              </a:rPr>
              <a:t> GPS provides the location and translate into the map. GSM provides the cellular network to device to operate on its on data rather than switching to area network.</a:t>
            </a:r>
          </a:p>
          <a:p>
            <a:pPr algn="just"/>
            <a:r>
              <a:rPr lang="en-AU" dirty="0">
                <a:latin typeface="Calibri" panose="020F0502020204030204" pitchFamily="34" charset="0"/>
                <a:cs typeface="Calibri" panose="020F0502020204030204" pitchFamily="34" charset="0"/>
              </a:rPr>
              <a:t> Thus, with the help of the device mentioned parents can track the location of their child which going to school and can check the real time location and movement of child. </a:t>
            </a:r>
          </a:p>
          <a:p>
            <a:pPr algn="just"/>
            <a:endParaRPr lang="en-US"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252C1DA-0935-7D4B-A55E-92F6A7A0877B}"/>
              </a:ext>
            </a:extLst>
          </p:cNvPr>
          <p:cNvPicPr>
            <a:picLocks noChangeAspect="1"/>
          </p:cNvPicPr>
          <p:nvPr/>
        </p:nvPicPr>
        <p:blipFill>
          <a:blip r:embed="rId2"/>
          <a:stretch>
            <a:fillRect/>
          </a:stretch>
        </p:blipFill>
        <p:spPr>
          <a:xfrm>
            <a:off x="202219" y="2239710"/>
            <a:ext cx="5689427" cy="3122939"/>
          </a:xfrm>
          <a:prstGeom prst="rect">
            <a:avLst/>
          </a:prstGeom>
        </p:spPr>
      </p:pic>
    </p:spTree>
    <p:extLst>
      <p:ext uri="{BB962C8B-B14F-4D97-AF65-F5344CB8AC3E}">
        <p14:creationId xmlns:p14="http://schemas.microsoft.com/office/powerpoint/2010/main" val="427900083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8A8E75-4739-CA47-B0E8-697774DAC6B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0467" r="11825"/>
          <a:stretch/>
        </p:blipFill>
        <p:spPr bwMode="auto">
          <a:xfrm>
            <a:off x="477979" y="2146857"/>
            <a:ext cx="4343401" cy="2903126"/>
          </a:xfrm>
          <a:prstGeom prst="rect">
            <a:avLst/>
          </a:prstGeom>
          <a:noFill/>
          <a:ln>
            <a:noFill/>
          </a:ln>
        </p:spPr>
      </p:pic>
      <p:sp>
        <p:nvSpPr>
          <p:cNvPr id="3" name="TextBox 2">
            <a:extLst>
              <a:ext uri="{FF2B5EF4-FFF2-40B4-BE49-F238E27FC236}">
                <a16:creationId xmlns:a16="http://schemas.microsoft.com/office/drawing/2014/main" id="{FA2F5F2D-D5CD-7B40-92E1-B5DD33ADDE6F}"/>
              </a:ext>
            </a:extLst>
          </p:cNvPr>
          <p:cNvSpPr txBox="1"/>
          <p:nvPr/>
        </p:nvSpPr>
        <p:spPr>
          <a:xfrm>
            <a:off x="816486" y="5272252"/>
            <a:ext cx="3666388" cy="369332"/>
          </a:xfrm>
          <a:prstGeom prst="rect">
            <a:avLst/>
          </a:prstGeom>
          <a:noFill/>
        </p:spPr>
        <p:txBody>
          <a:bodyPr wrap="none" rtlCol="0">
            <a:spAutoFit/>
          </a:bodyPr>
          <a:lstStyle/>
          <a:p>
            <a:r>
              <a:rPr lang="en-US" b="1" dirty="0"/>
              <a:t>Figure 4 Conceptual</a:t>
            </a:r>
            <a:r>
              <a:rPr lang="en-US" b="1" u="sng" dirty="0"/>
              <a:t> </a:t>
            </a:r>
            <a:r>
              <a:rPr lang="en-US" b="1" dirty="0"/>
              <a:t>design</a:t>
            </a:r>
            <a:r>
              <a:rPr lang="en-US" b="1" u="sng" dirty="0"/>
              <a:t> </a:t>
            </a:r>
            <a:r>
              <a:rPr lang="en-US" b="1" dirty="0"/>
              <a:t>1.1</a:t>
            </a:r>
          </a:p>
        </p:txBody>
      </p:sp>
      <p:sp>
        <p:nvSpPr>
          <p:cNvPr id="7" name="Title 1">
            <a:extLst>
              <a:ext uri="{FF2B5EF4-FFF2-40B4-BE49-F238E27FC236}">
                <a16:creationId xmlns:a16="http://schemas.microsoft.com/office/drawing/2014/main" id="{D92EABCF-D471-1C43-A6B9-7ED9D7181F63}"/>
              </a:ext>
            </a:extLst>
          </p:cNvPr>
          <p:cNvSpPr>
            <a:spLocks noGrp="1"/>
          </p:cNvSpPr>
          <p:nvPr>
            <p:ph type="title"/>
          </p:nvPr>
        </p:nvSpPr>
        <p:spPr>
          <a:xfrm>
            <a:off x="2890345" y="564230"/>
            <a:ext cx="5906814" cy="708985"/>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PROJECT PLAN AND DESIGN</a:t>
            </a:r>
          </a:p>
        </p:txBody>
      </p:sp>
      <p:graphicFrame>
        <p:nvGraphicFramePr>
          <p:cNvPr id="5" name="Content Placeholder 2">
            <a:extLst>
              <a:ext uri="{FF2B5EF4-FFF2-40B4-BE49-F238E27FC236}">
                <a16:creationId xmlns:a16="http://schemas.microsoft.com/office/drawing/2014/main" id="{73783761-8E57-DF45-9399-300BC68C0539}"/>
              </a:ext>
            </a:extLst>
          </p:cNvPr>
          <p:cNvGraphicFramePr>
            <a:graphicFrameLocks/>
          </p:cNvGraphicFramePr>
          <p:nvPr>
            <p:extLst>
              <p:ext uri="{D42A27DB-BD31-4B8C-83A1-F6EECF244321}">
                <p14:modId xmlns:p14="http://schemas.microsoft.com/office/powerpoint/2010/main" val="2825562159"/>
              </p:ext>
            </p:extLst>
          </p:nvPr>
        </p:nvGraphicFramePr>
        <p:xfrm>
          <a:off x="4946861" y="1585748"/>
          <a:ext cx="6961120" cy="4708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96657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5D3CC5-B0BF-B14A-B18C-EB87DC37BF5A}"/>
              </a:ext>
            </a:extLst>
          </p:cNvPr>
          <p:cNvSpPr>
            <a:spLocks noGrp="1"/>
          </p:cNvSpPr>
          <p:nvPr>
            <p:ph type="title"/>
          </p:nvPr>
        </p:nvSpPr>
        <p:spPr>
          <a:xfrm>
            <a:off x="1570040" y="582009"/>
            <a:ext cx="9051920" cy="659189"/>
          </a:xfrm>
          <a:solidFill>
            <a:schemeClr val="bg1">
              <a:alpha val="96678"/>
            </a:schemeClr>
          </a:solidFill>
          <a:effectLst>
            <a:glow rad="228600">
              <a:srgbClr val="FFFF00">
                <a:alpha val="40000"/>
              </a:srgbClr>
            </a:glow>
          </a:effectLst>
        </p:spPr>
        <p:txBody>
          <a:bodyPr/>
          <a:lstStyle/>
          <a:p>
            <a:pPr algn="ctr"/>
            <a:r>
              <a:rPr lang="en-GB" sz="2400" b="1" dirty="0">
                <a:solidFill>
                  <a:srgbClr val="FFFF00"/>
                </a:solidFill>
                <a:latin typeface="Andale Mono" panose="020B0509000000000004" pitchFamily="49" charset="0"/>
              </a:rPr>
              <a:t>DEMONSTRATION VIDEO</a:t>
            </a:r>
            <a:r>
              <a:rPr lang="en-GB" sz="3200" b="1" dirty="0">
                <a:solidFill>
                  <a:srgbClr val="FFFF00"/>
                </a:solidFill>
                <a:latin typeface="Andale Mono" panose="020B0509000000000004" pitchFamily="49" charset="0"/>
              </a:rPr>
              <a:t>  </a:t>
            </a:r>
          </a:p>
        </p:txBody>
      </p:sp>
      <p:sp>
        <p:nvSpPr>
          <p:cNvPr id="2" name="TextBox 1">
            <a:extLst>
              <a:ext uri="{FF2B5EF4-FFF2-40B4-BE49-F238E27FC236}">
                <a16:creationId xmlns:a16="http://schemas.microsoft.com/office/drawing/2014/main" id="{C2E4C329-1206-F2F7-2339-1F7275772603}"/>
              </a:ext>
            </a:extLst>
          </p:cNvPr>
          <p:cNvSpPr txBox="1"/>
          <p:nvPr/>
        </p:nvSpPr>
        <p:spPr>
          <a:xfrm>
            <a:off x="2124838" y="2445385"/>
            <a:ext cx="9433931" cy="1200329"/>
          </a:xfrm>
          <a:prstGeom prst="rect">
            <a:avLst/>
          </a:prstGeom>
          <a:noFill/>
        </p:spPr>
        <p:txBody>
          <a:bodyPr wrap="square" rtlCol="0">
            <a:spAutoFit/>
          </a:bodyPr>
          <a:lstStyle/>
          <a:p>
            <a:r>
              <a:rPr lang="en-US" sz="3600" b="1" dirty="0"/>
              <a:t>Link : </a:t>
            </a:r>
            <a:r>
              <a:rPr lang="en-US" sz="3600" b="1" dirty="0">
                <a:hlinkClick r:id="rId2"/>
              </a:rPr>
              <a:t>https://youtu.be/akgJmYPwBLk</a:t>
            </a:r>
            <a:endParaRPr lang="en-US" sz="3600" b="1" dirty="0"/>
          </a:p>
          <a:p>
            <a:endParaRPr lang="en-US" sz="3600" b="1" dirty="0"/>
          </a:p>
        </p:txBody>
      </p:sp>
    </p:spTree>
    <p:extLst>
      <p:ext uri="{BB962C8B-B14F-4D97-AF65-F5344CB8AC3E}">
        <p14:creationId xmlns:p14="http://schemas.microsoft.com/office/powerpoint/2010/main" val="349989456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96359B14-49C7-8B4A-BAEE-6A9411E5217F}"/>
              </a:ext>
            </a:extLst>
          </p:cNvPr>
          <p:cNvGraphicFramePr>
            <a:graphicFrameLocks noGrp="1"/>
          </p:cNvGraphicFramePr>
          <p:nvPr>
            <p:ph idx="1"/>
            <p:extLst>
              <p:ext uri="{D42A27DB-BD31-4B8C-83A1-F6EECF244321}">
                <p14:modId xmlns:p14="http://schemas.microsoft.com/office/powerpoint/2010/main" val="2925280762"/>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82ABF46D-04AD-4A4F-8BC7-E384E07659BA}"/>
              </a:ext>
            </a:extLst>
          </p:cNvPr>
          <p:cNvSpPr>
            <a:spLocks noGrp="1"/>
          </p:cNvSpPr>
          <p:nvPr>
            <p:ph type="title"/>
          </p:nvPr>
        </p:nvSpPr>
        <p:spPr>
          <a:xfrm>
            <a:off x="1214824" y="550978"/>
            <a:ext cx="9404723" cy="760987"/>
          </a:xfrm>
          <a:solidFill>
            <a:schemeClr val="bg1">
              <a:alpha val="96678"/>
            </a:schemeClr>
          </a:solidFill>
          <a:effectLst>
            <a:glow rad="228600">
              <a:srgbClr val="FFFF00">
                <a:alpha val="40000"/>
              </a:srgbClr>
            </a:glow>
          </a:effectLst>
        </p:spPr>
        <p:txBody>
          <a:bodyPr/>
          <a:lstStyle/>
          <a:p>
            <a:pPr algn="ctr"/>
            <a:r>
              <a:rPr lang="en-GB" sz="3200" b="1" dirty="0">
                <a:solidFill>
                  <a:srgbClr val="FFFF00"/>
                </a:solidFill>
                <a:latin typeface="Andale Mono" panose="020B0509000000000004" pitchFamily="49" charset="0"/>
              </a:rPr>
              <a:t>STEP BY STEP PROCEDURE </a:t>
            </a:r>
          </a:p>
        </p:txBody>
      </p:sp>
    </p:spTree>
    <p:extLst>
      <p:ext uri="{BB962C8B-B14F-4D97-AF65-F5344CB8AC3E}">
        <p14:creationId xmlns:p14="http://schemas.microsoft.com/office/powerpoint/2010/main" val="3990575147"/>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3E4854-B75F-4BAE-A74A-C262EE2A46DB}"/>
              </a:ext>
            </a:extLst>
          </p:cNvPr>
          <p:cNvSpPr>
            <a:spLocks noGrp="1"/>
          </p:cNvSpPr>
          <p:nvPr>
            <p:ph type="body" idx="1"/>
          </p:nvPr>
        </p:nvSpPr>
        <p:spPr>
          <a:xfrm>
            <a:off x="646111" y="1614571"/>
            <a:ext cx="2940050" cy="576262"/>
          </a:xfrm>
        </p:spPr>
        <p:txBody>
          <a:bodyPr/>
          <a:lstStyle/>
          <a:p>
            <a:r>
              <a:rPr lang="en-AU" sz="1800" b="1" dirty="0">
                <a:solidFill>
                  <a:schemeClr val="tx1"/>
                </a:solidFill>
                <a:effectLst/>
                <a:latin typeface="Calibri" panose="020F0502020204030204" pitchFamily="34" charset="0"/>
                <a:ea typeface="PMingLiU" panose="02020500000000000000" pitchFamily="18" charset="-120"/>
                <a:cs typeface="Times New Roman" panose="02020603050405020304" pitchFamily="18" charset="0"/>
              </a:rPr>
              <a:t>Arduino UNO REV3</a:t>
            </a:r>
            <a:endParaRPr lang="en-IN" b="1" dirty="0">
              <a:solidFill>
                <a:schemeClr val="tx1"/>
              </a:solidFill>
            </a:endParaRPr>
          </a:p>
        </p:txBody>
      </p:sp>
      <p:sp>
        <p:nvSpPr>
          <p:cNvPr id="5" name="Text Placeholder 4">
            <a:extLst>
              <a:ext uri="{FF2B5EF4-FFF2-40B4-BE49-F238E27FC236}">
                <a16:creationId xmlns:a16="http://schemas.microsoft.com/office/drawing/2014/main" id="{9A86D3FC-7182-4229-A2D2-E69E828434B3}"/>
              </a:ext>
            </a:extLst>
          </p:cNvPr>
          <p:cNvSpPr>
            <a:spLocks noGrp="1"/>
          </p:cNvSpPr>
          <p:nvPr>
            <p:ph type="body" sz="half" idx="18"/>
          </p:nvPr>
        </p:nvSpPr>
        <p:spPr>
          <a:xfrm>
            <a:off x="7205537" y="1946431"/>
            <a:ext cx="1681453" cy="421463"/>
          </a:xfrm>
        </p:spPr>
        <p:txBody>
          <a:bodyPr/>
          <a:lstStyle/>
          <a:p>
            <a:r>
              <a:rPr lang="en-AU" sz="1800" b="1" dirty="0">
                <a:effectLst/>
                <a:latin typeface="Calibri" panose="020F0502020204030204" pitchFamily="34" charset="0"/>
                <a:ea typeface="PMingLiU" panose="02020500000000000000" pitchFamily="18" charset="-120"/>
                <a:cs typeface="Times New Roman" panose="02020603050405020304" pitchFamily="18" charset="0"/>
              </a:rPr>
              <a:t>Micro sim </a:t>
            </a:r>
            <a:endParaRPr lang="en-IN" b="1" dirty="0"/>
          </a:p>
        </p:txBody>
      </p:sp>
      <p:sp>
        <p:nvSpPr>
          <p:cNvPr id="8" name="Text Placeholder 7">
            <a:extLst>
              <a:ext uri="{FF2B5EF4-FFF2-40B4-BE49-F238E27FC236}">
                <a16:creationId xmlns:a16="http://schemas.microsoft.com/office/drawing/2014/main" id="{EF0682D2-DEA0-440C-B043-737BEE4C6293}"/>
              </a:ext>
            </a:extLst>
          </p:cNvPr>
          <p:cNvSpPr>
            <a:spLocks noGrp="1"/>
          </p:cNvSpPr>
          <p:nvPr>
            <p:ph type="body" sz="half" idx="19"/>
          </p:nvPr>
        </p:nvSpPr>
        <p:spPr>
          <a:xfrm>
            <a:off x="1139725" y="4317117"/>
            <a:ext cx="1952821" cy="505010"/>
          </a:xfrm>
        </p:spPr>
        <p:txBody>
          <a:bodyPr/>
          <a:lstStyle/>
          <a:p>
            <a:r>
              <a:rPr lang="en-AU" sz="1800" b="1" dirty="0">
                <a:effectLst/>
                <a:latin typeface="Calibri" panose="020F0502020204030204" pitchFamily="34" charset="0"/>
                <a:ea typeface="PMingLiU" panose="02020500000000000000" pitchFamily="18" charset="-120"/>
                <a:cs typeface="Times New Roman" panose="02020603050405020304" pitchFamily="18" charset="0"/>
              </a:rPr>
              <a:t>Connecting wires</a:t>
            </a:r>
            <a:endParaRPr lang="en-IN" b="1" dirty="0"/>
          </a:p>
        </p:txBody>
      </p:sp>
      <p:sp>
        <p:nvSpPr>
          <p:cNvPr id="9" name="Text Placeholder 8">
            <a:extLst>
              <a:ext uri="{FF2B5EF4-FFF2-40B4-BE49-F238E27FC236}">
                <a16:creationId xmlns:a16="http://schemas.microsoft.com/office/drawing/2014/main" id="{28BD2BB8-E757-4121-9A84-0A5903323292}"/>
              </a:ext>
            </a:extLst>
          </p:cNvPr>
          <p:cNvSpPr>
            <a:spLocks noGrp="1"/>
          </p:cNvSpPr>
          <p:nvPr>
            <p:ph type="body" sz="quarter" idx="13"/>
          </p:nvPr>
        </p:nvSpPr>
        <p:spPr>
          <a:xfrm>
            <a:off x="4094871" y="1658300"/>
            <a:ext cx="2729116" cy="576262"/>
          </a:xfrm>
        </p:spPr>
        <p:txBody>
          <a:bodyPr/>
          <a:lstStyle/>
          <a:p>
            <a:r>
              <a:rPr lang="en-IN" sz="1600" b="1" dirty="0">
                <a:solidFill>
                  <a:schemeClr val="tx1"/>
                </a:solidFill>
              </a:rPr>
              <a:t>GPRS SHIELD SIM 5320A</a:t>
            </a:r>
          </a:p>
        </p:txBody>
      </p:sp>
      <p:sp>
        <p:nvSpPr>
          <p:cNvPr id="11" name="Text Placeholder 10">
            <a:extLst>
              <a:ext uri="{FF2B5EF4-FFF2-40B4-BE49-F238E27FC236}">
                <a16:creationId xmlns:a16="http://schemas.microsoft.com/office/drawing/2014/main" id="{9059C1E2-4D18-4818-86A3-501318A895AF}"/>
              </a:ext>
            </a:extLst>
          </p:cNvPr>
          <p:cNvSpPr>
            <a:spLocks noGrp="1"/>
          </p:cNvSpPr>
          <p:nvPr>
            <p:ph type="body" sz="half" idx="20"/>
          </p:nvPr>
        </p:nvSpPr>
        <p:spPr>
          <a:xfrm>
            <a:off x="4295850" y="4317117"/>
            <a:ext cx="2271916" cy="447153"/>
          </a:xfrm>
        </p:spPr>
        <p:txBody>
          <a:bodyPr/>
          <a:lstStyle/>
          <a:p>
            <a:r>
              <a:rPr lang="en-AU" sz="1800" b="1" dirty="0">
                <a:effectLst/>
                <a:latin typeface="Calibri" panose="020F0502020204030204" pitchFamily="34" charset="0"/>
                <a:ea typeface="PMingLiU" panose="02020500000000000000" pitchFamily="18" charset="-120"/>
                <a:cs typeface="Times New Roman" panose="02020603050405020304" pitchFamily="18" charset="0"/>
              </a:rPr>
              <a:t>USB Cable Type A/B</a:t>
            </a:r>
            <a:endParaRPr lang="en-IN" b="1" dirty="0"/>
          </a:p>
        </p:txBody>
      </p:sp>
      <p:pic>
        <p:nvPicPr>
          <p:cNvPr id="21" name="Picture 20">
            <a:extLst>
              <a:ext uri="{FF2B5EF4-FFF2-40B4-BE49-F238E27FC236}">
                <a16:creationId xmlns:a16="http://schemas.microsoft.com/office/drawing/2014/main" id="{9813C502-33B4-4ED4-8472-711AD6DA1889}"/>
              </a:ext>
            </a:extLst>
          </p:cNvPr>
          <p:cNvPicPr>
            <a:picLocks noChangeAspect="1"/>
          </p:cNvPicPr>
          <p:nvPr/>
        </p:nvPicPr>
        <p:blipFill>
          <a:blip r:embed="rId2"/>
          <a:stretch>
            <a:fillRect/>
          </a:stretch>
        </p:blipFill>
        <p:spPr>
          <a:xfrm>
            <a:off x="505881" y="2209800"/>
            <a:ext cx="2947614" cy="1597652"/>
          </a:xfrm>
          <a:prstGeom prst="rect">
            <a:avLst/>
          </a:prstGeom>
        </p:spPr>
      </p:pic>
      <p:pic>
        <p:nvPicPr>
          <p:cNvPr id="27" name="Picture 26">
            <a:extLst>
              <a:ext uri="{FF2B5EF4-FFF2-40B4-BE49-F238E27FC236}">
                <a16:creationId xmlns:a16="http://schemas.microsoft.com/office/drawing/2014/main" id="{1FA684F4-C40D-481A-BD6F-FD28D1F55559}"/>
              </a:ext>
            </a:extLst>
          </p:cNvPr>
          <p:cNvPicPr>
            <a:picLocks noChangeAspect="1"/>
          </p:cNvPicPr>
          <p:nvPr/>
        </p:nvPicPr>
        <p:blipFill>
          <a:blip r:embed="rId3"/>
          <a:stretch>
            <a:fillRect/>
          </a:stretch>
        </p:blipFill>
        <p:spPr>
          <a:xfrm>
            <a:off x="7104873" y="2540857"/>
            <a:ext cx="2940049" cy="1266595"/>
          </a:xfrm>
          <a:prstGeom prst="rect">
            <a:avLst/>
          </a:prstGeom>
        </p:spPr>
      </p:pic>
      <p:pic>
        <p:nvPicPr>
          <p:cNvPr id="31" name="Picture 30">
            <a:extLst>
              <a:ext uri="{FF2B5EF4-FFF2-40B4-BE49-F238E27FC236}">
                <a16:creationId xmlns:a16="http://schemas.microsoft.com/office/drawing/2014/main" id="{2559826D-B01E-4337-A281-BA3B14F8B5DF}"/>
              </a:ext>
            </a:extLst>
          </p:cNvPr>
          <p:cNvPicPr>
            <a:picLocks noChangeAspect="1"/>
          </p:cNvPicPr>
          <p:nvPr/>
        </p:nvPicPr>
        <p:blipFill>
          <a:blip r:embed="rId4"/>
          <a:stretch>
            <a:fillRect/>
          </a:stretch>
        </p:blipFill>
        <p:spPr>
          <a:xfrm>
            <a:off x="4304887" y="4764270"/>
            <a:ext cx="1874240" cy="1596010"/>
          </a:xfrm>
          <a:prstGeom prst="rect">
            <a:avLst/>
          </a:prstGeom>
        </p:spPr>
      </p:pic>
      <p:sp>
        <p:nvSpPr>
          <p:cNvPr id="18" name="Title 1">
            <a:extLst>
              <a:ext uri="{FF2B5EF4-FFF2-40B4-BE49-F238E27FC236}">
                <a16:creationId xmlns:a16="http://schemas.microsoft.com/office/drawing/2014/main" id="{5FED7169-7608-4A44-9F11-BA98771F5D53}"/>
              </a:ext>
            </a:extLst>
          </p:cNvPr>
          <p:cNvSpPr>
            <a:spLocks noGrp="1"/>
          </p:cNvSpPr>
          <p:nvPr>
            <p:ph type="title"/>
          </p:nvPr>
        </p:nvSpPr>
        <p:spPr>
          <a:xfrm>
            <a:off x="1570040" y="582009"/>
            <a:ext cx="9051920" cy="659189"/>
          </a:xfrm>
          <a:solidFill>
            <a:schemeClr val="bg1">
              <a:alpha val="96678"/>
            </a:schemeClr>
          </a:solidFill>
          <a:effectLst>
            <a:glow rad="228600">
              <a:srgbClr val="FFFF00">
                <a:alpha val="40000"/>
              </a:srgbClr>
            </a:glow>
          </a:effectLst>
        </p:spPr>
        <p:txBody>
          <a:bodyPr/>
          <a:lstStyle/>
          <a:p>
            <a:pPr algn="ctr"/>
            <a:r>
              <a:rPr lang="en-GB" sz="2400" b="1" dirty="0">
                <a:solidFill>
                  <a:srgbClr val="FFFF00"/>
                </a:solidFill>
                <a:latin typeface="Andale Mono" panose="020B0509000000000004" pitchFamily="49" charset="0"/>
              </a:rPr>
              <a:t>EQUIPMENTS</a:t>
            </a:r>
            <a:r>
              <a:rPr lang="en-GB" sz="3200" b="1" dirty="0">
                <a:solidFill>
                  <a:srgbClr val="FFFF00"/>
                </a:solidFill>
                <a:latin typeface="Andale Mono" panose="020B0509000000000004" pitchFamily="49" charset="0"/>
              </a:rPr>
              <a:t>  </a:t>
            </a:r>
          </a:p>
        </p:txBody>
      </p:sp>
      <p:pic>
        <p:nvPicPr>
          <p:cNvPr id="2" name="Picture 1">
            <a:extLst>
              <a:ext uri="{FF2B5EF4-FFF2-40B4-BE49-F238E27FC236}">
                <a16:creationId xmlns:a16="http://schemas.microsoft.com/office/drawing/2014/main" id="{B8859B3F-4CEF-0947-91AB-702AD227DC30}"/>
              </a:ext>
            </a:extLst>
          </p:cNvPr>
          <p:cNvPicPr>
            <a:picLocks noChangeAspect="1"/>
          </p:cNvPicPr>
          <p:nvPr/>
        </p:nvPicPr>
        <p:blipFill>
          <a:blip r:embed="rId5"/>
          <a:stretch>
            <a:fillRect/>
          </a:stretch>
        </p:blipFill>
        <p:spPr>
          <a:xfrm>
            <a:off x="4091266" y="2258075"/>
            <a:ext cx="2476500" cy="1634490"/>
          </a:xfrm>
          <a:prstGeom prst="rect">
            <a:avLst/>
          </a:prstGeom>
        </p:spPr>
      </p:pic>
      <p:sp>
        <p:nvSpPr>
          <p:cNvPr id="4" name="TextBox 3">
            <a:extLst>
              <a:ext uri="{FF2B5EF4-FFF2-40B4-BE49-F238E27FC236}">
                <a16:creationId xmlns:a16="http://schemas.microsoft.com/office/drawing/2014/main" id="{10C39243-8348-5343-9DFD-00F047C36354}"/>
              </a:ext>
            </a:extLst>
          </p:cNvPr>
          <p:cNvSpPr txBox="1"/>
          <p:nvPr/>
        </p:nvSpPr>
        <p:spPr>
          <a:xfrm>
            <a:off x="7303103" y="4317117"/>
            <a:ext cx="1880755" cy="369332"/>
          </a:xfrm>
          <a:prstGeom prst="rect">
            <a:avLst/>
          </a:prstGeom>
          <a:noFill/>
        </p:spPr>
        <p:txBody>
          <a:bodyPr wrap="square" rtlCol="0">
            <a:spAutoFit/>
          </a:bodyPr>
          <a:lstStyle/>
          <a:p>
            <a:r>
              <a:rPr lang="en-US" b="1" dirty="0"/>
              <a:t>5V Battery</a:t>
            </a:r>
          </a:p>
        </p:txBody>
      </p:sp>
      <p:pic>
        <p:nvPicPr>
          <p:cNvPr id="7" name="Picture 6">
            <a:extLst>
              <a:ext uri="{FF2B5EF4-FFF2-40B4-BE49-F238E27FC236}">
                <a16:creationId xmlns:a16="http://schemas.microsoft.com/office/drawing/2014/main" id="{B4741F53-1A96-C244-9E36-104EF858A756}"/>
              </a:ext>
            </a:extLst>
          </p:cNvPr>
          <p:cNvPicPr>
            <a:picLocks noChangeAspect="1"/>
          </p:cNvPicPr>
          <p:nvPr/>
        </p:nvPicPr>
        <p:blipFill>
          <a:blip r:embed="rId6"/>
          <a:stretch>
            <a:fillRect/>
          </a:stretch>
        </p:blipFill>
        <p:spPr>
          <a:xfrm>
            <a:off x="6823987" y="4764270"/>
            <a:ext cx="3094579" cy="1483352"/>
          </a:xfrm>
          <a:prstGeom prst="rect">
            <a:avLst/>
          </a:prstGeom>
        </p:spPr>
      </p:pic>
      <p:pic>
        <p:nvPicPr>
          <p:cNvPr id="10" name="Picture 9">
            <a:extLst>
              <a:ext uri="{FF2B5EF4-FFF2-40B4-BE49-F238E27FC236}">
                <a16:creationId xmlns:a16="http://schemas.microsoft.com/office/drawing/2014/main" id="{26849770-F42B-4241-A4FB-A6588EC62912}"/>
              </a:ext>
            </a:extLst>
          </p:cNvPr>
          <p:cNvPicPr>
            <a:picLocks noChangeAspect="1"/>
          </p:cNvPicPr>
          <p:nvPr/>
        </p:nvPicPr>
        <p:blipFill>
          <a:blip r:embed="rId7"/>
          <a:stretch>
            <a:fillRect/>
          </a:stretch>
        </p:blipFill>
        <p:spPr>
          <a:xfrm>
            <a:off x="912233" y="4764270"/>
            <a:ext cx="2189350" cy="1919287"/>
          </a:xfrm>
          <a:prstGeom prst="rect">
            <a:avLst/>
          </a:prstGeom>
        </p:spPr>
      </p:pic>
    </p:spTree>
    <p:extLst>
      <p:ext uri="{BB962C8B-B14F-4D97-AF65-F5344CB8AC3E}">
        <p14:creationId xmlns:p14="http://schemas.microsoft.com/office/powerpoint/2010/main" val="394767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4AA48C-EEFC-7646-B767-ACD52FA5C59F}"/>
              </a:ext>
            </a:extLst>
          </p:cNvPr>
          <p:cNvSpPr>
            <a:spLocks noGrp="1"/>
          </p:cNvSpPr>
          <p:nvPr>
            <p:ph idx="1"/>
          </p:nvPr>
        </p:nvSpPr>
        <p:spPr>
          <a:xfrm>
            <a:off x="1570040" y="1916949"/>
            <a:ext cx="8712947" cy="2337810"/>
          </a:xfrm>
          <a:solidFill>
            <a:schemeClr val="bg1">
              <a:alpha val="74000"/>
            </a:schemeClr>
          </a:solidFill>
        </p:spPr>
        <p:txBody>
          <a:bodyPr>
            <a:normAutofit/>
          </a:bodyPr>
          <a:lstStyle/>
          <a:p>
            <a:pPr>
              <a:buFont typeface="Wingdings" pitchFamily="2" charset="2"/>
              <a:buChar char="v"/>
            </a:pPr>
            <a:r>
              <a:rPr lang="en-US" sz="2400" dirty="0"/>
              <a:t>Tracking is extremely difficult to track in bad weather.</a:t>
            </a:r>
          </a:p>
          <a:p>
            <a:pPr marL="0" indent="0">
              <a:buNone/>
            </a:pPr>
            <a:endParaRPr lang="en-US" sz="2400" dirty="0"/>
          </a:p>
          <a:p>
            <a:pPr>
              <a:buFont typeface="Wingdings" pitchFamily="2" charset="2"/>
              <a:buChar char="v"/>
            </a:pPr>
            <a:r>
              <a:rPr lang="en-US" sz="2400" dirty="0"/>
              <a:t>If travelling in fast moving vehicle the device communication will be lagging.</a:t>
            </a:r>
          </a:p>
        </p:txBody>
      </p:sp>
      <p:sp>
        <p:nvSpPr>
          <p:cNvPr id="6" name="Title 1">
            <a:extLst>
              <a:ext uri="{FF2B5EF4-FFF2-40B4-BE49-F238E27FC236}">
                <a16:creationId xmlns:a16="http://schemas.microsoft.com/office/drawing/2014/main" id="{B18BE031-B4C6-E046-A5CF-573D353128A8}"/>
              </a:ext>
            </a:extLst>
          </p:cNvPr>
          <p:cNvSpPr>
            <a:spLocks noGrp="1"/>
          </p:cNvSpPr>
          <p:nvPr>
            <p:ph type="title"/>
          </p:nvPr>
        </p:nvSpPr>
        <p:spPr>
          <a:xfrm>
            <a:off x="1570040" y="648269"/>
            <a:ext cx="9051920" cy="659189"/>
          </a:xfrm>
          <a:solidFill>
            <a:schemeClr val="bg1">
              <a:alpha val="96678"/>
            </a:schemeClr>
          </a:solidFill>
          <a:effectLst>
            <a:glow rad="228600">
              <a:srgbClr val="FFFF00">
                <a:alpha val="40000"/>
              </a:srgbClr>
            </a:glow>
          </a:effectLst>
        </p:spPr>
        <p:txBody>
          <a:bodyPr/>
          <a:lstStyle/>
          <a:p>
            <a:pPr algn="ctr"/>
            <a:r>
              <a:rPr lang="en-GB" sz="2400" b="1" dirty="0">
                <a:solidFill>
                  <a:srgbClr val="FFFF00"/>
                </a:solidFill>
                <a:latin typeface="Andale Mono" panose="020B0509000000000004" pitchFamily="49" charset="0"/>
              </a:rPr>
              <a:t>LIMITATIONS</a:t>
            </a:r>
            <a:endParaRPr lang="en-GB" sz="3200" b="1" dirty="0">
              <a:solidFill>
                <a:srgbClr val="FFFF00"/>
              </a:solidFill>
              <a:latin typeface="Andale Mono" panose="020B0509000000000004" pitchFamily="49" charset="0"/>
            </a:endParaRPr>
          </a:p>
        </p:txBody>
      </p:sp>
    </p:spTree>
    <p:extLst>
      <p:ext uri="{BB962C8B-B14F-4D97-AF65-F5344CB8AC3E}">
        <p14:creationId xmlns:p14="http://schemas.microsoft.com/office/powerpoint/2010/main" val="7313745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DF87-02A3-47F1-9004-79117D796CDD}"/>
              </a:ext>
            </a:extLst>
          </p:cNvPr>
          <p:cNvSpPr>
            <a:spLocks noGrp="1"/>
          </p:cNvSpPr>
          <p:nvPr>
            <p:ph type="title"/>
          </p:nvPr>
        </p:nvSpPr>
        <p:spPr>
          <a:xfrm>
            <a:off x="1214824" y="552655"/>
            <a:ext cx="9404723" cy="1086150"/>
          </a:xfrm>
          <a:solidFill>
            <a:schemeClr val="bg1">
              <a:alpha val="96678"/>
            </a:schemeClr>
          </a:solidFill>
          <a:effectLst>
            <a:glow rad="228600">
              <a:srgbClr val="FFFF00">
                <a:alpha val="40000"/>
              </a:srgbClr>
            </a:glow>
          </a:effectLst>
        </p:spPr>
        <p:txBody>
          <a:bodyPr/>
          <a:lstStyle/>
          <a:p>
            <a:pPr algn="ctr"/>
            <a:r>
              <a:rPr lang="en-GB" sz="4000" b="1" dirty="0">
                <a:solidFill>
                  <a:srgbClr val="FFFF00"/>
                </a:solidFill>
                <a:latin typeface="Andale Mono" panose="020B0509000000000004" pitchFamily="49" charset="0"/>
              </a:rPr>
              <a:t>CONCLUSION </a:t>
            </a:r>
          </a:p>
        </p:txBody>
      </p:sp>
      <p:sp>
        <p:nvSpPr>
          <p:cNvPr id="3" name="Content Placeholder 2">
            <a:extLst>
              <a:ext uri="{FF2B5EF4-FFF2-40B4-BE49-F238E27FC236}">
                <a16:creationId xmlns:a16="http://schemas.microsoft.com/office/drawing/2014/main" id="{42812885-0482-40C0-AC77-178FDC6829C3}"/>
              </a:ext>
            </a:extLst>
          </p:cNvPr>
          <p:cNvSpPr>
            <a:spLocks noGrp="1"/>
          </p:cNvSpPr>
          <p:nvPr>
            <p:ph idx="1"/>
          </p:nvPr>
        </p:nvSpPr>
        <p:spPr>
          <a:xfrm>
            <a:off x="1214824" y="1984918"/>
            <a:ext cx="9404724" cy="4092496"/>
          </a:xfrm>
          <a:solidFill>
            <a:schemeClr val="bg1"/>
          </a:solidFill>
          <a:effectLst>
            <a:glow rad="197124">
              <a:srgbClr val="FFFF00">
                <a:alpha val="41000"/>
              </a:srgbClr>
            </a:glow>
          </a:effectLst>
        </p:spPr>
        <p:txBody>
          <a:bodyPr>
            <a:normAutofit/>
          </a:bodyPr>
          <a:lstStyle/>
          <a:p>
            <a:r>
              <a:rPr lang="en-AU" dirty="0"/>
              <a:t>Kids safety is a major concern of parents main purpose is to implement a kids </a:t>
            </a:r>
            <a:r>
              <a:rPr lang="en-AU" dirty="0" err="1"/>
              <a:t>safeway</a:t>
            </a:r>
            <a:r>
              <a:rPr lang="en-AU" dirty="0"/>
              <a:t> IoT device.</a:t>
            </a:r>
          </a:p>
          <a:p>
            <a:r>
              <a:rPr lang="en-AU" dirty="0"/>
              <a:t>Final device gives the exact location upon the request sent by the parent.</a:t>
            </a:r>
          </a:p>
          <a:p>
            <a:r>
              <a:rPr lang="en-AU" dirty="0"/>
              <a:t>The GPRS shield helps in sending a live location to parents by a SMS. </a:t>
            </a:r>
          </a:p>
          <a:p>
            <a:r>
              <a:rPr lang="en-AU" dirty="0"/>
              <a:t>This device will improve child safety and reduce the fear of parents.</a:t>
            </a:r>
          </a:p>
          <a:p>
            <a:r>
              <a:rPr lang="en-AU" dirty="0"/>
              <a:t>Arduino will be used as the microprocessor as it is cheap and convenient.</a:t>
            </a:r>
          </a:p>
        </p:txBody>
      </p:sp>
    </p:spTree>
    <p:extLst>
      <p:ext uri="{BB962C8B-B14F-4D97-AF65-F5344CB8AC3E}">
        <p14:creationId xmlns:p14="http://schemas.microsoft.com/office/powerpoint/2010/main" val="2853280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C4E0-A2E5-4571-9865-F177AA6853B6}"/>
              </a:ext>
            </a:extLst>
          </p:cNvPr>
          <p:cNvSpPr>
            <a:spLocks noGrp="1"/>
          </p:cNvSpPr>
          <p:nvPr>
            <p:ph type="title"/>
          </p:nvPr>
        </p:nvSpPr>
        <p:spPr>
          <a:xfrm>
            <a:off x="1642689" y="597684"/>
            <a:ext cx="9404723" cy="930033"/>
          </a:xfrm>
          <a:solidFill>
            <a:schemeClr val="bg1">
              <a:alpha val="77000"/>
            </a:schemeClr>
          </a:solidFill>
          <a:effectLst>
            <a:glow rad="206733">
              <a:schemeClr val="accent3">
                <a:alpha val="8421"/>
              </a:schemeClr>
            </a:glow>
          </a:effectLst>
        </p:spPr>
        <p:txBody>
          <a:bodyPr/>
          <a:lstStyle/>
          <a:p>
            <a:pPr algn="ctr"/>
            <a:r>
              <a:rPr lang="en-GB" sz="3200" b="1" dirty="0">
                <a:solidFill>
                  <a:srgbClr val="FFFF00"/>
                </a:solidFill>
                <a:latin typeface="Times New Roman" panose="02020603050405020304" pitchFamily="18" charset="0"/>
                <a:cs typeface="Times New Roman" panose="02020603050405020304" pitchFamily="18" charset="0"/>
              </a:rPr>
              <a:t>FUTURE WORK </a:t>
            </a:r>
          </a:p>
        </p:txBody>
      </p:sp>
      <p:sp>
        <p:nvSpPr>
          <p:cNvPr id="3" name="Content Placeholder 2">
            <a:extLst>
              <a:ext uri="{FF2B5EF4-FFF2-40B4-BE49-F238E27FC236}">
                <a16:creationId xmlns:a16="http://schemas.microsoft.com/office/drawing/2014/main" id="{AB8C339E-E8E1-4923-BAAC-FDE1B529F13C}"/>
              </a:ext>
            </a:extLst>
          </p:cNvPr>
          <p:cNvSpPr>
            <a:spLocks noGrp="1"/>
          </p:cNvSpPr>
          <p:nvPr>
            <p:ph idx="1"/>
          </p:nvPr>
        </p:nvSpPr>
        <p:spPr>
          <a:xfrm>
            <a:off x="1559249" y="1881496"/>
            <a:ext cx="9488163" cy="4378819"/>
          </a:xfrm>
          <a:solidFill>
            <a:schemeClr val="bg1">
              <a:alpha val="46227"/>
            </a:schemeClr>
          </a:solidFill>
          <a:effectLst>
            <a:glow>
              <a:srgbClr val="00B0F0"/>
            </a:glow>
          </a:effectLst>
        </p:spPr>
        <p:txBody>
          <a:bodyPr>
            <a:normAutofit/>
          </a:bodyPr>
          <a:lstStyle/>
          <a:p>
            <a:pPr marL="0" lvl="0" indent="0">
              <a:buNone/>
            </a:pPr>
            <a:endParaRPr lang="en-AU" sz="2400" dirty="0"/>
          </a:p>
          <a:p>
            <a:pPr lvl="0"/>
            <a:r>
              <a:rPr lang="en-AU" sz="2400" dirty="0"/>
              <a:t>The physical size and dimensions of the device can be adjusted according to the user demand.</a:t>
            </a:r>
          </a:p>
          <a:p>
            <a:pPr lvl="0"/>
            <a:r>
              <a:rPr lang="en-AU" sz="2400" dirty="0"/>
              <a:t>Additional features such as heart rate calculation, temperature etc. can be included to bring value to the device.</a:t>
            </a:r>
          </a:p>
          <a:p>
            <a:pPr lvl="0"/>
            <a:r>
              <a:rPr lang="en-AU" sz="2400" dirty="0"/>
              <a:t>To have an option of installing an emergency button.</a:t>
            </a:r>
          </a:p>
          <a:p>
            <a:pPr lvl="0"/>
            <a:r>
              <a:rPr lang="en-AU" sz="2400" dirty="0"/>
              <a:t>The device can be made compact.</a:t>
            </a:r>
          </a:p>
        </p:txBody>
      </p:sp>
    </p:spTree>
    <p:extLst>
      <p:ext uri="{BB962C8B-B14F-4D97-AF65-F5344CB8AC3E}">
        <p14:creationId xmlns:p14="http://schemas.microsoft.com/office/powerpoint/2010/main" val="749291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E6C2-9A22-C34F-AEA7-D9EC42B9F6B3}"/>
              </a:ext>
            </a:extLst>
          </p:cNvPr>
          <p:cNvSpPr>
            <a:spLocks noGrp="1"/>
          </p:cNvSpPr>
          <p:nvPr>
            <p:ph type="title"/>
          </p:nvPr>
        </p:nvSpPr>
        <p:spPr>
          <a:xfrm>
            <a:off x="646112" y="452718"/>
            <a:ext cx="814698" cy="785067"/>
          </a:xfrm>
        </p:spPr>
        <p:txBody>
          <a:bodyPr/>
          <a:lstStyle/>
          <a:p>
            <a:pPr algn="ctr"/>
            <a:r>
              <a:rPr lang="en-US" sz="800" dirty="0"/>
              <a:t>.</a:t>
            </a:r>
          </a:p>
        </p:txBody>
      </p:sp>
      <p:sp>
        <p:nvSpPr>
          <p:cNvPr id="3" name="Content Placeholder 2">
            <a:extLst>
              <a:ext uri="{FF2B5EF4-FFF2-40B4-BE49-F238E27FC236}">
                <a16:creationId xmlns:a16="http://schemas.microsoft.com/office/drawing/2014/main" id="{B147F701-310A-A74C-9234-B7CEBFB5D9EF}"/>
              </a:ext>
            </a:extLst>
          </p:cNvPr>
          <p:cNvSpPr>
            <a:spLocks noGrp="1"/>
          </p:cNvSpPr>
          <p:nvPr>
            <p:ph idx="1"/>
          </p:nvPr>
        </p:nvSpPr>
        <p:spPr>
          <a:xfrm>
            <a:off x="3352800" y="2853078"/>
            <a:ext cx="5486400" cy="785067"/>
          </a:xfrm>
          <a:solidFill>
            <a:schemeClr val="bg1">
              <a:alpha val="61000"/>
            </a:schemeClr>
          </a:solidFill>
          <a:effectLst>
            <a:glow rad="440716">
              <a:schemeClr val="accent1">
                <a:satMod val="175000"/>
                <a:alpha val="40000"/>
              </a:schemeClr>
            </a:glow>
          </a:effectLst>
        </p:spPr>
        <p:txBody>
          <a:bodyPr>
            <a:normAutofit/>
          </a:bodyPr>
          <a:lstStyle/>
          <a:p>
            <a:pPr marL="0" indent="0" algn="ctr">
              <a:buNone/>
            </a:pPr>
            <a:r>
              <a:rPr lang="en-US" sz="4000" dirty="0">
                <a:latin typeface="Times New Roman" panose="02020603050405020304" pitchFamily="18" charset="0"/>
                <a:cs typeface="Times New Roman" panose="02020603050405020304" pitchFamily="18" charset="0"/>
              </a:rPr>
              <a:t>ANY QUESTIONS?</a:t>
            </a:r>
          </a:p>
        </p:txBody>
      </p:sp>
      <p:sp>
        <p:nvSpPr>
          <p:cNvPr id="4" name="TextBox 3">
            <a:extLst>
              <a:ext uri="{FF2B5EF4-FFF2-40B4-BE49-F238E27FC236}">
                <a16:creationId xmlns:a16="http://schemas.microsoft.com/office/drawing/2014/main" id="{C6988171-DBEE-2146-9A45-E42D73A873DB}"/>
              </a:ext>
            </a:extLst>
          </p:cNvPr>
          <p:cNvSpPr txBox="1"/>
          <p:nvPr/>
        </p:nvSpPr>
        <p:spPr>
          <a:xfrm>
            <a:off x="10182828" y="6215905"/>
            <a:ext cx="2285999" cy="523220"/>
          </a:xfrm>
          <a:prstGeom prst="rect">
            <a:avLst/>
          </a:prstGeom>
          <a:noFill/>
        </p:spPr>
        <p:txBody>
          <a:bodyPr wrap="square" rtlCol="0">
            <a:spAutoFit/>
          </a:bodyPr>
          <a:lstStyle/>
          <a:p>
            <a:r>
              <a:rPr lang="en-US" sz="2800" dirty="0">
                <a:latin typeface="Apple Chancery" panose="03020702040506060504" pitchFamily="66" charset="-79"/>
                <a:cs typeface="Apple Chancery" panose="03020702040506060504" pitchFamily="66" charset="-79"/>
              </a:rPr>
              <a:t>Thank you </a:t>
            </a:r>
          </a:p>
        </p:txBody>
      </p:sp>
    </p:spTree>
    <p:extLst>
      <p:ext uri="{BB962C8B-B14F-4D97-AF65-F5344CB8AC3E}">
        <p14:creationId xmlns:p14="http://schemas.microsoft.com/office/powerpoint/2010/main" val="1830570780"/>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D20E0-30F0-4E1C-9EA2-B05270C5D306}"/>
              </a:ext>
            </a:extLst>
          </p:cNvPr>
          <p:cNvSpPr>
            <a:spLocks noGrp="1"/>
          </p:cNvSpPr>
          <p:nvPr>
            <p:ph idx="1"/>
          </p:nvPr>
        </p:nvSpPr>
        <p:spPr>
          <a:xfrm>
            <a:off x="904930" y="1554480"/>
            <a:ext cx="10142481" cy="4919056"/>
          </a:xfrm>
          <a:solidFill>
            <a:schemeClr val="bg1">
              <a:alpha val="46000"/>
            </a:schemeClr>
          </a:solidFill>
          <a:effectLst>
            <a:glow rad="213065">
              <a:schemeClr val="bg1">
                <a:alpha val="40000"/>
              </a:schemeClr>
            </a:glow>
          </a:effectLst>
        </p:spPr>
        <p:txBody>
          <a:bodyPr>
            <a:normAutofit/>
          </a:bodyPr>
          <a:lstStyle/>
          <a:p>
            <a:pPr>
              <a:lnSpc>
                <a:spcPct val="107000"/>
              </a:lnSpc>
              <a:spcAft>
                <a:spcPts val="800"/>
              </a:spcAft>
            </a:pPr>
            <a:r>
              <a:rPr lang="en-US" sz="2200" b="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Company Name: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BRR Technology</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200" b="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ABN: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95 423 604 661</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200" b="1" i="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Company address: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21/296 Marrickville Rd, Marrickville NSW 2204</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200" b="1" i="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Company Profile:</a:t>
            </a:r>
            <a:r>
              <a:rPr lang="en-US" sz="2200" b="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Full-service technology consultancy company delivering high performing and advanced functionality software solutions for growing companies.</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Industry Assigned Supervisor Detail</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200" b="1" i="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Contact Name:</a:t>
            </a:r>
            <a:r>
              <a:rPr lang="en-US" sz="2200" b="1" dirty="0">
                <a:effectLst/>
                <a:highlight>
                  <a:srgbClr val="000080"/>
                </a:highlight>
                <a:latin typeface="Times New Roman" panose="02020603050405020304" pitchFamily="18" charset="0"/>
                <a:ea typeface="ArialMT"/>
                <a:cs typeface="Times New Roman" panose="02020603050405020304" pitchFamily="18" charset="0"/>
              </a:rPr>
              <a:t>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Mohammad Al Khalili</a:t>
            </a:r>
            <a:endParaRPr lang="en-GB" sz="22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b="1" i="1" dirty="0">
                <a:effectLst/>
                <a:highlight>
                  <a:srgbClr val="000080"/>
                </a:highlight>
                <a:latin typeface="Times New Roman" panose="02020603050405020304" pitchFamily="18" charset="0"/>
                <a:ea typeface="Calibri" panose="020F0502020204030204" pitchFamily="34" charset="0"/>
                <a:cs typeface="Times New Roman" panose="02020603050405020304" pitchFamily="18" charset="0"/>
              </a:rPr>
              <a:t>Email id: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projects@careerdc.com.au</a:t>
            </a:r>
            <a:endParaRPr lang="en-GB" sz="2200" b="1"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32AE5C06-72BC-B247-9800-906A220F08A3}"/>
              </a:ext>
            </a:extLst>
          </p:cNvPr>
          <p:cNvSpPr>
            <a:spLocks noGrp="1"/>
          </p:cNvSpPr>
          <p:nvPr>
            <p:ph type="title"/>
          </p:nvPr>
        </p:nvSpPr>
        <p:spPr>
          <a:xfrm>
            <a:off x="3425201" y="585013"/>
            <a:ext cx="5101937" cy="581664"/>
          </a:xfrm>
          <a:solidFill>
            <a:schemeClr val="bg1">
              <a:alpha val="96678"/>
            </a:schemeClr>
          </a:solidFill>
          <a:effectLst>
            <a:glow rad="228600">
              <a:srgbClr val="0070C0">
                <a:alpha val="40000"/>
              </a:srgbClr>
            </a:glow>
          </a:effectLst>
        </p:spPr>
        <p:txBody>
          <a:bodyPr/>
          <a:lstStyle/>
          <a:p>
            <a:pPr algn="ctr"/>
            <a:r>
              <a:rPr lang="en-GB" sz="2800" b="1" dirty="0">
                <a:solidFill>
                  <a:srgbClr val="00B0F0"/>
                </a:solidFill>
                <a:latin typeface="Andale Mono" panose="020B0509000000000004" pitchFamily="49" charset="0"/>
              </a:rPr>
              <a:t>CLIENT DETAILS</a:t>
            </a:r>
          </a:p>
        </p:txBody>
      </p:sp>
    </p:spTree>
    <p:extLst>
      <p:ext uri="{BB962C8B-B14F-4D97-AF65-F5344CB8AC3E}">
        <p14:creationId xmlns:p14="http://schemas.microsoft.com/office/powerpoint/2010/main" val="1972987911"/>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DDF2594-FC44-4C35-A7BD-A3A4BEE89BCD}"/>
              </a:ext>
            </a:extLst>
          </p:cNvPr>
          <p:cNvSpPr>
            <a:spLocks noGrp="1"/>
          </p:cNvSpPr>
          <p:nvPr>
            <p:ph type="body" sz="half" idx="2"/>
          </p:nvPr>
        </p:nvSpPr>
        <p:spPr>
          <a:xfrm>
            <a:off x="1982963" y="1502790"/>
            <a:ext cx="7685748" cy="4627846"/>
          </a:xfrm>
          <a:solidFill>
            <a:schemeClr val="bg1">
              <a:alpha val="64000"/>
            </a:schemeClr>
          </a:solidFill>
          <a:effectLst>
            <a:glow rad="9194">
              <a:schemeClr val="accent1">
                <a:alpha val="35000"/>
              </a:schemeClr>
            </a:glow>
            <a:softEdge rad="0"/>
          </a:effectLst>
          <a:scene3d>
            <a:camera prst="orthographicFront">
              <a:rot lat="0" lon="0" rev="0"/>
            </a:camera>
            <a:lightRig rig="threePt" dir="t"/>
          </a:scene3d>
        </p:spPr>
        <p:txBody>
          <a:bodyPr vert="horz" lIns="91440" tIns="45720" rIns="91440" bIns="45720" rtlCol="0" anchor="ctr">
            <a:normAutofit/>
          </a:bodyPr>
          <a:lstStyle/>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Client requirements</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Problem domain &amp; Project objectives</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Project requirement analysis</a:t>
            </a:r>
          </a:p>
          <a:p>
            <a:pPr marL="342900" indent="-3429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Block &amp; information flow diagram of the system</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Research questions</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Project plan and design</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Step by step procedure </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Equipment’s used &amp; Limitations </a:t>
            </a:r>
          </a:p>
          <a:p>
            <a:pPr indent="-228600">
              <a:buFont typeface="Arial" panose="020B0604020202020204" pitchFamily="34" charset="0"/>
              <a:buChar char="•"/>
            </a:pPr>
            <a:r>
              <a:rPr lang="en-US" sz="2000" b="1" dirty="0">
                <a:latin typeface="Andale Mono" panose="020B0509000000000004" pitchFamily="49" charset="0"/>
                <a:ea typeface="Cambria" panose="02040503050406030204" pitchFamily="18" charset="0"/>
              </a:rPr>
              <a:t>Conclusion &amp; future work</a:t>
            </a:r>
          </a:p>
        </p:txBody>
      </p:sp>
      <p:sp>
        <p:nvSpPr>
          <p:cNvPr id="8" name="Title 1">
            <a:extLst>
              <a:ext uri="{FF2B5EF4-FFF2-40B4-BE49-F238E27FC236}">
                <a16:creationId xmlns:a16="http://schemas.microsoft.com/office/drawing/2014/main" id="{03E0A2FB-F074-8B49-AA84-C5EF22989816}"/>
              </a:ext>
            </a:extLst>
          </p:cNvPr>
          <p:cNvSpPr>
            <a:spLocks noGrp="1"/>
          </p:cNvSpPr>
          <p:nvPr>
            <p:ph type="title"/>
          </p:nvPr>
        </p:nvSpPr>
        <p:spPr>
          <a:xfrm>
            <a:off x="3072368" y="366390"/>
            <a:ext cx="5707950" cy="581664"/>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CONTENT</a:t>
            </a:r>
          </a:p>
        </p:txBody>
      </p:sp>
    </p:spTree>
    <p:extLst>
      <p:ext uri="{BB962C8B-B14F-4D97-AF65-F5344CB8AC3E}">
        <p14:creationId xmlns:p14="http://schemas.microsoft.com/office/powerpoint/2010/main" val="1921522792"/>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745AC94C-FAD2-7246-B268-7FE79C884701}"/>
              </a:ext>
            </a:extLst>
          </p:cNvPr>
          <p:cNvGraphicFramePr>
            <a:graphicFrameLocks/>
          </p:cNvGraphicFramePr>
          <p:nvPr>
            <p:extLst>
              <p:ext uri="{D42A27DB-BD31-4B8C-83A1-F6EECF244321}">
                <p14:modId xmlns:p14="http://schemas.microsoft.com/office/powerpoint/2010/main" val="2254148643"/>
              </p:ext>
            </p:extLst>
          </p:nvPr>
        </p:nvGraphicFramePr>
        <p:xfrm>
          <a:off x="1080653" y="1849583"/>
          <a:ext cx="10297391" cy="3990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B2DF80D-EB1A-EA45-B6CC-556669D663BB}"/>
              </a:ext>
            </a:extLst>
          </p:cNvPr>
          <p:cNvSpPr>
            <a:spLocks noGrp="1"/>
          </p:cNvSpPr>
          <p:nvPr>
            <p:ph type="title"/>
          </p:nvPr>
        </p:nvSpPr>
        <p:spPr>
          <a:xfrm>
            <a:off x="3075708" y="727477"/>
            <a:ext cx="6504709" cy="581664"/>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CLIENT REQUIREMENTS </a:t>
            </a:r>
          </a:p>
        </p:txBody>
      </p:sp>
    </p:spTree>
    <p:extLst>
      <p:ext uri="{BB962C8B-B14F-4D97-AF65-F5344CB8AC3E}">
        <p14:creationId xmlns:p14="http://schemas.microsoft.com/office/powerpoint/2010/main" val="196389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D0618-08AD-194F-B461-C11C23E09F48}"/>
              </a:ext>
            </a:extLst>
          </p:cNvPr>
          <p:cNvSpPr>
            <a:spLocks noGrp="1"/>
          </p:cNvSpPr>
          <p:nvPr>
            <p:ph idx="1"/>
          </p:nvPr>
        </p:nvSpPr>
        <p:spPr>
          <a:xfrm>
            <a:off x="914400" y="1816103"/>
            <a:ext cx="10562253" cy="3213097"/>
          </a:xfrm>
          <a:solidFill>
            <a:schemeClr val="bg1">
              <a:alpha val="86000"/>
            </a:schemeClr>
          </a:solidFill>
          <a:effectLst>
            <a:glow rad="228600">
              <a:schemeClr val="accent2">
                <a:satMod val="175000"/>
                <a:alpha val="40000"/>
              </a:schemeClr>
            </a:glow>
          </a:effectLst>
        </p:spPr>
        <p:txBody>
          <a:bodyPr>
            <a:normAutofit lnSpcReduction="10000"/>
          </a:bodyPr>
          <a:lstStyle/>
          <a:p>
            <a:r>
              <a:rPr lang="en-GB"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In this fast growing generation, many kids come across a lot of issues regarding their safety when they step outside their home. </a:t>
            </a:r>
          </a:p>
          <a:p>
            <a:r>
              <a:rPr lang="en-GB" sz="2400" dirty="0">
                <a:latin typeface="Times New Roman" panose="02020603050405020304" pitchFamily="18" charset="0"/>
                <a:cs typeface="Times New Roman" panose="02020603050405020304" pitchFamily="18" charset="0"/>
              </a:rPr>
              <a:t>We focus on the issues faced by small kids  such as road accidents, kidnapping and harassments. </a:t>
            </a:r>
          </a:p>
          <a:p>
            <a:r>
              <a:rPr lang="en-GB" sz="2400" dirty="0">
                <a:latin typeface="Times New Roman" panose="02020603050405020304" pitchFamily="18" charset="0"/>
                <a:cs typeface="Times New Roman" panose="02020603050405020304" pitchFamily="18" charset="0"/>
              </a:rPr>
              <a:t>A lot of road accidents occur during school hours which increases the risk for school kids on their way to school or back home. </a:t>
            </a:r>
          </a:p>
          <a:p>
            <a:r>
              <a:rPr lang="en-GB" sz="2400" dirty="0">
                <a:latin typeface="Times New Roman" panose="02020603050405020304" pitchFamily="18" charset="0"/>
                <a:cs typeface="Times New Roman" panose="02020603050405020304" pitchFamily="18" charset="0"/>
              </a:rPr>
              <a:t>Parents are really concerned about such issues and want to keep a track on their kids.</a:t>
            </a:r>
          </a:p>
        </p:txBody>
      </p:sp>
      <p:sp>
        <p:nvSpPr>
          <p:cNvPr id="6" name="Title 1">
            <a:extLst>
              <a:ext uri="{FF2B5EF4-FFF2-40B4-BE49-F238E27FC236}">
                <a16:creationId xmlns:a16="http://schemas.microsoft.com/office/drawing/2014/main" id="{4B541E17-3C6D-8D45-895B-758EAD6B8067}"/>
              </a:ext>
            </a:extLst>
          </p:cNvPr>
          <p:cNvSpPr>
            <a:spLocks noGrp="1"/>
          </p:cNvSpPr>
          <p:nvPr>
            <p:ph type="title"/>
          </p:nvPr>
        </p:nvSpPr>
        <p:spPr>
          <a:xfrm>
            <a:off x="2569062" y="622105"/>
            <a:ext cx="7535637" cy="581664"/>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PROBLEM DOMAIN</a:t>
            </a:r>
          </a:p>
        </p:txBody>
      </p:sp>
    </p:spTree>
    <p:extLst>
      <p:ext uri="{BB962C8B-B14F-4D97-AF65-F5344CB8AC3E}">
        <p14:creationId xmlns:p14="http://schemas.microsoft.com/office/powerpoint/2010/main" val="4005169435"/>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0639730-750A-424A-9A03-1264F9B6A77F}"/>
              </a:ext>
            </a:extLst>
          </p:cNvPr>
          <p:cNvGraphicFramePr>
            <a:graphicFrameLocks noGrp="1"/>
          </p:cNvGraphicFramePr>
          <p:nvPr>
            <p:ph idx="1"/>
            <p:extLst>
              <p:ext uri="{D42A27DB-BD31-4B8C-83A1-F6EECF244321}">
                <p14:modId xmlns:p14="http://schemas.microsoft.com/office/powerpoint/2010/main" val="3170962163"/>
              </p:ext>
            </p:extLst>
          </p:nvPr>
        </p:nvGraphicFramePr>
        <p:xfrm>
          <a:off x="935183" y="1537855"/>
          <a:ext cx="10318172" cy="4623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C2F9BD38-6F4C-7049-91E1-403F94B36CB1}"/>
              </a:ext>
            </a:extLst>
          </p:cNvPr>
          <p:cNvSpPr>
            <a:spLocks noGrp="1"/>
          </p:cNvSpPr>
          <p:nvPr>
            <p:ph type="title"/>
          </p:nvPr>
        </p:nvSpPr>
        <p:spPr>
          <a:xfrm>
            <a:off x="3688772" y="603566"/>
            <a:ext cx="5112327" cy="581664"/>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PROJECT OBJECTIVES</a:t>
            </a:r>
          </a:p>
        </p:txBody>
      </p:sp>
    </p:spTree>
    <p:extLst>
      <p:ext uri="{BB962C8B-B14F-4D97-AF65-F5344CB8AC3E}">
        <p14:creationId xmlns:p14="http://schemas.microsoft.com/office/powerpoint/2010/main" val="1080020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4986094-5E5B-7149-AFD9-A7A15E48D4B3}"/>
              </a:ext>
            </a:extLst>
          </p:cNvPr>
          <p:cNvSpPr txBox="1"/>
          <p:nvPr/>
        </p:nvSpPr>
        <p:spPr>
          <a:xfrm>
            <a:off x="1414373" y="6200301"/>
            <a:ext cx="4011935" cy="369332"/>
          </a:xfrm>
          <a:prstGeom prst="rect">
            <a:avLst/>
          </a:prstGeom>
          <a:noFill/>
        </p:spPr>
        <p:txBody>
          <a:bodyPr wrap="square" rtlCol="0">
            <a:spAutoFit/>
          </a:bodyPr>
          <a:lstStyle/>
          <a:p>
            <a:r>
              <a:rPr lang="en-US" b="1" dirty="0"/>
              <a:t>Figure 1 Block diagram of device</a:t>
            </a:r>
          </a:p>
        </p:txBody>
      </p:sp>
      <p:sp>
        <p:nvSpPr>
          <p:cNvPr id="7" name="Title 1">
            <a:extLst>
              <a:ext uri="{FF2B5EF4-FFF2-40B4-BE49-F238E27FC236}">
                <a16:creationId xmlns:a16="http://schemas.microsoft.com/office/drawing/2014/main" id="{57183FE2-E202-0C4E-9E09-75B0939ACD34}"/>
              </a:ext>
            </a:extLst>
          </p:cNvPr>
          <p:cNvSpPr>
            <a:spLocks noGrp="1"/>
          </p:cNvSpPr>
          <p:nvPr>
            <p:ph type="title"/>
          </p:nvPr>
        </p:nvSpPr>
        <p:spPr>
          <a:xfrm>
            <a:off x="1249548" y="657699"/>
            <a:ext cx="9237115" cy="581664"/>
          </a:xfrm>
          <a:solidFill>
            <a:schemeClr val="bg1">
              <a:alpha val="96678"/>
            </a:schemeClr>
          </a:solidFill>
          <a:effectLst>
            <a:glow rad="228600">
              <a:srgbClr val="FFFF00">
                <a:alpha val="40000"/>
              </a:srgbClr>
            </a:glow>
          </a:effectLst>
        </p:spPr>
        <p:txBody>
          <a:bodyPr/>
          <a:lstStyle/>
          <a:p>
            <a:pPr algn="ctr"/>
            <a:r>
              <a:rPr lang="en-GB" sz="2400" b="1" dirty="0">
                <a:solidFill>
                  <a:srgbClr val="FFFF00"/>
                </a:solidFill>
                <a:latin typeface="Andale Mono" panose="020B0509000000000004" pitchFamily="49" charset="0"/>
              </a:rPr>
              <a:t>PROJECT REQUIREMENT ANALYSIS AND SPECIFICATIONS</a:t>
            </a:r>
          </a:p>
        </p:txBody>
      </p:sp>
      <p:graphicFrame>
        <p:nvGraphicFramePr>
          <p:cNvPr id="9" name="Content Placeholder 2">
            <a:extLst>
              <a:ext uri="{FF2B5EF4-FFF2-40B4-BE49-F238E27FC236}">
                <a16:creationId xmlns:a16="http://schemas.microsoft.com/office/drawing/2014/main" id="{E8154588-6CD5-534B-BA9E-9562E3F393B5}"/>
              </a:ext>
            </a:extLst>
          </p:cNvPr>
          <p:cNvGraphicFramePr>
            <a:graphicFrameLocks/>
          </p:cNvGraphicFramePr>
          <p:nvPr>
            <p:extLst>
              <p:ext uri="{D42A27DB-BD31-4B8C-83A1-F6EECF244321}">
                <p14:modId xmlns:p14="http://schemas.microsoft.com/office/powerpoint/2010/main" val="3665447535"/>
              </p:ext>
            </p:extLst>
          </p:nvPr>
        </p:nvGraphicFramePr>
        <p:xfrm>
          <a:off x="6816435" y="1541448"/>
          <a:ext cx="4488873" cy="3581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477E1978-E7DE-134C-BFDC-12B3D18AF937}"/>
              </a:ext>
            </a:extLst>
          </p:cNvPr>
          <p:cNvPicPr/>
          <p:nvPr/>
        </p:nvPicPr>
        <p:blipFill>
          <a:blip r:embed="rId7"/>
          <a:stretch>
            <a:fillRect/>
          </a:stretch>
        </p:blipFill>
        <p:spPr>
          <a:xfrm>
            <a:off x="775161" y="1423555"/>
            <a:ext cx="5937365" cy="4776746"/>
          </a:xfrm>
          <a:prstGeom prst="rect">
            <a:avLst/>
          </a:prstGeom>
        </p:spPr>
      </p:pic>
    </p:spTree>
    <p:extLst>
      <p:ext uri="{BB962C8B-B14F-4D97-AF65-F5344CB8AC3E}">
        <p14:creationId xmlns:p14="http://schemas.microsoft.com/office/powerpoint/2010/main" val="4057297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FE1E45-4C3F-4A4D-904B-DB96DE9B9429}"/>
              </a:ext>
            </a:extLst>
          </p:cNvPr>
          <p:cNvSpPr txBox="1"/>
          <p:nvPr/>
        </p:nvSpPr>
        <p:spPr>
          <a:xfrm>
            <a:off x="1363998" y="5603070"/>
            <a:ext cx="4189535" cy="369332"/>
          </a:xfrm>
          <a:prstGeom prst="rect">
            <a:avLst/>
          </a:prstGeom>
          <a:noFill/>
        </p:spPr>
        <p:txBody>
          <a:bodyPr wrap="square" rtlCol="0">
            <a:spAutoFit/>
          </a:bodyPr>
          <a:lstStyle/>
          <a:p>
            <a:r>
              <a:rPr lang="en-US" b="1" dirty="0"/>
              <a:t>Figure 2 Information flow diagram </a:t>
            </a:r>
          </a:p>
        </p:txBody>
      </p:sp>
      <p:sp>
        <p:nvSpPr>
          <p:cNvPr id="12" name="Title 1">
            <a:extLst>
              <a:ext uri="{FF2B5EF4-FFF2-40B4-BE49-F238E27FC236}">
                <a16:creationId xmlns:a16="http://schemas.microsoft.com/office/drawing/2014/main" id="{0D73CC53-CBA5-C645-847A-4D20A1ADEAFB}"/>
              </a:ext>
            </a:extLst>
          </p:cNvPr>
          <p:cNvSpPr>
            <a:spLocks noGrp="1"/>
          </p:cNvSpPr>
          <p:nvPr>
            <p:ph type="title"/>
          </p:nvPr>
        </p:nvSpPr>
        <p:spPr>
          <a:xfrm>
            <a:off x="1214824" y="564231"/>
            <a:ext cx="9237115" cy="581664"/>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INFORMATION FLOW DIAGRAM</a:t>
            </a:r>
          </a:p>
        </p:txBody>
      </p:sp>
      <p:pic>
        <p:nvPicPr>
          <p:cNvPr id="40" name="Picture 39">
            <a:extLst>
              <a:ext uri="{FF2B5EF4-FFF2-40B4-BE49-F238E27FC236}">
                <a16:creationId xmlns:a16="http://schemas.microsoft.com/office/drawing/2014/main" id="{7F06F0D5-0FBA-964B-9D09-3862E8F11E54}"/>
              </a:ext>
            </a:extLst>
          </p:cNvPr>
          <p:cNvPicPr>
            <a:picLocks noChangeAspect="1"/>
          </p:cNvPicPr>
          <p:nvPr/>
        </p:nvPicPr>
        <p:blipFill>
          <a:blip r:embed="rId2"/>
          <a:stretch>
            <a:fillRect/>
          </a:stretch>
        </p:blipFill>
        <p:spPr>
          <a:xfrm>
            <a:off x="369078" y="1508935"/>
            <a:ext cx="6179376" cy="3987856"/>
          </a:xfrm>
          <a:prstGeom prst="rect">
            <a:avLst/>
          </a:prstGeom>
        </p:spPr>
      </p:pic>
      <p:graphicFrame>
        <p:nvGraphicFramePr>
          <p:cNvPr id="5" name="Content Placeholder 2">
            <a:extLst>
              <a:ext uri="{FF2B5EF4-FFF2-40B4-BE49-F238E27FC236}">
                <a16:creationId xmlns:a16="http://schemas.microsoft.com/office/drawing/2014/main" id="{3AA52D7F-33A0-4C4D-BC28-07D613007352}"/>
              </a:ext>
            </a:extLst>
          </p:cNvPr>
          <p:cNvGraphicFramePr>
            <a:graphicFrameLocks noGrp="1"/>
          </p:cNvGraphicFramePr>
          <p:nvPr>
            <p:ph idx="1"/>
            <p:extLst>
              <p:ext uri="{D42A27DB-BD31-4B8C-83A1-F6EECF244321}">
                <p14:modId xmlns:p14="http://schemas.microsoft.com/office/powerpoint/2010/main" val="504224687"/>
              </p:ext>
            </p:extLst>
          </p:nvPr>
        </p:nvGraphicFramePr>
        <p:xfrm>
          <a:off x="6881053" y="1652155"/>
          <a:ext cx="4839893" cy="4135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81948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712226-3ED0-8D4A-8649-EA3FB57D1977}"/>
              </a:ext>
            </a:extLst>
          </p:cNvPr>
          <p:cNvSpPr txBox="1"/>
          <p:nvPr/>
        </p:nvSpPr>
        <p:spPr>
          <a:xfrm>
            <a:off x="7092177" y="4672361"/>
            <a:ext cx="4516244" cy="923330"/>
          </a:xfrm>
          <a:prstGeom prst="rect">
            <a:avLst/>
          </a:prstGeom>
          <a:noFill/>
        </p:spPr>
        <p:txBody>
          <a:bodyPr wrap="square" rtlCol="0">
            <a:spAutoFit/>
          </a:bodyPr>
          <a:lstStyle/>
          <a:p>
            <a:endParaRPr lang="en-US" b="1" dirty="0"/>
          </a:p>
          <a:p>
            <a:endParaRPr lang="en-US" b="1" dirty="0"/>
          </a:p>
          <a:p>
            <a:pPr lvl="0"/>
            <a:endParaRPr lang="en-US" b="1" dirty="0"/>
          </a:p>
        </p:txBody>
      </p:sp>
      <p:graphicFrame>
        <p:nvGraphicFramePr>
          <p:cNvPr id="7" name="Content Placeholder 5">
            <a:extLst>
              <a:ext uri="{FF2B5EF4-FFF2-40B4-BE49-F238E27FC236}">
                <a16:creationId xmlns:a16="http://schemas.microsoft.com/office/drawing/2014/main" id="{E13CF8FC-4C4A-5E49-80D9-CF33BCC79FD5}"/>
              </a:ext>
            </a:extLst>
          </p:cNvPr>
          <p:cNvGraphicFramePr>
            <a:graphicFrameLocks noGrp="1"/>
          </p:cNvGraphicFramePr>
          <p:nvPr>
            <p:ph idx="1"/>
            <p:extLst>
              <p:ext uri="{D42A27DB-BD31-4B8C-83A1-F6EECF244321}">
                <p14:modId xmlns:p14="http://schemas.microsoft.com/office/powerpoint/2010/main" val="2003014790"/>
              </p:ext>
            </p:extLst>
          </p:nvPr>
        </p:nvGraphicFramePr>
        <p:xfrm>
          <a:off x="1243513" y="1744717"/>
          <a:ext cx="9404352" cy="4525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1FC1BD70-CDBB-EB45-A15B-D2659EAD13D8}"/>
              </a:ext>
            </a:extLst>
          </p:cNvPr>
          <p:cNvSpPr>
            <a:spLocks noGrp="1"/>
          </p:cNvSpPr>
          <p:nvPr>
            <p:ph type="title"/>
          </p:nvPr>
        </p:nvSpPr>
        <p:spPr>
          <a:xfrm>
            <a:off x="1599137" y="573932"/>
            <a:ext cx="8693105" cy="708985"/>
          </a:xfrm>
          <a:solidFill>
            <a:schemeClr val="bg1">
              <a:alpha val="96678"/>
            </a:schemeClr>
          </a:solidFill>
          <a:effectLst>
            <a:glow rad="228600">
              <a:srgbClr val="FFFF00">
                <a:alpha val="40000"/>
              </a:srgbClr>
            </a:glow>
          </a:effectLst>
        </p:spPr>
        <p:txBody>
          <a:bodyPr/>
          <a:lstStyle/>
          <a:p>
            <a:pPr algn="ctr"/>
            <a:r>
              <a:rPr lang="en-GB" sz="2800" b="1" dirty="0">
                <a:solidFill>
                  <a:srgbClr val="FFFF00"/>
                </a:solidFill>
                <a:latin typeface="Andale Mono" panose="020B0509000000000004" pitchFamily="49" charset="0"/>
              </a:rPr>
              <a:t>RESEARCH QUESTIONS</a:t>
            </a:r>
          </a:p>
        </p:txBody>
      </p:sp>
    </p:spTree>
    <p:extLst>
      <p:ext uri="{BB962C8B-B14F-4D97-AF65-F5344CB8AC3E}">
        <p14:creationId xmlns:p14="http://schemas.microsoft.com/office/powerpoint/2010/main" val="176720474"/>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{0CB5F8A2-BCF5-D44F-BFD4-F19FDB3615E2}tf10001062</Template>
  <TotalTime>5742</TotalTime>
  <Words>1045</Words>
  <Application>Microsoft Macintosh PowerPoint</Application>
  <PresentationFormat>Widescreen</PresentationFormat>
  <Paragraphs>122</Paragraphs>
  <Slides>18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Andale Mono</vt:lpstr>
      <vt:lpstr>Apple Chancery</vt:lpstr>
      <vt:lpstr>Arial</vt:lpstr>
      <vt:lpstr>Ayuthaya</vt:lpstr>
      <vt:lpstr>Calibri</vt:lpstr>
      <vt:lpstr>Cambria</vt:lpstr>
      <vt:lpstr>Century Gothic</vt:lpstr>
      <vt:lpstr>Times New Roman</vt:lpstr>
      <vt:lpstr>Wingdings</vt:lpstr>
      <vt:lpstr>Wingdings 3</vt:lpstr>
      <vt:lpstr>Ion</vt:lpstr>
      <vt:lpstr>BN304 Industry Based Project 2 Project: Kids Safeway IoT device </vt:lpstr>
      <vt:lpstr>CLIENT DETAILS</vt:lpstr>
      <vt:lpstr>CONTENT</vt:lpstr>
      <vt:lpstr>CLIENT REQUIREMENTS </vt:lpstr>
      <vt:lpstr>PROBLEM DOMAIN</vt:lpstr>
      <vt:lpstr>PROJECT OBJECTIVES</vt:lpstr>
      <vt:lpstr>PROJECT REQUIREMENT ANALYSIS AND SPECIFICATIONS</vt:lpstr>
      <vt:lpstr>INFORMATION FLOW DIAGRAM</vt:lpstr>
      <vt:lpstr>RESEARCH QUESTIONS</vt:lpstr>
      <vt:lpstr>PROJECT PLAN AND DESIGN</vt:lpstr>
      <vt:lpstr>PROJECT PLAN AND DESIGN</vt:lpstr>
      <vt:lpstr>DEMONSTRATION VIDEO  </vt:lpstr>
      <vt:lpstr>STEP BY STEP PROCEDURE </vt:lpstr>
      <vt:lpstr>EQUIPMENTS  </vt:lpstr>
      <vt:lpstr>LIMITATIONS</vt:lpstr>
      <vt:lpstr>CONCLUSION </vt:lpstr>
      <vt:lpstr>FUTURE WORK </vt:lpstr>
      <vt:lpst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Kids safeway IOT device</dc:title>
  <dc:subject/>
  <dc:creator>Harpreet Kaur</dc:creator>
  <cp:keywords/>
  <dc:description/>
  <cp:lastModifiedBy>Mohamed Manzoor .</cp:lastModifiedBy>
  <cp:revision>167</cp:revision>
  <dcterms:created xsi:type="dcterms:W3CDTF">2020-08-30T13:56:59Z</dcterms:created>
  <dcterms:modified xsi:type="dcterms:W3CDTF">2024-02-07T08:10:27Z</dcterms:modified>
  <cp:category/>
</cp:coreProperties>
</file>